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417" r:id="rId3"/>
    <p:sldId id="428" r:id="rId4"/>
    <p:sldId id="423" r:id="rId5"/>
    <p:sldId id="259" r:id="rId6"/>
    <p:sldId id="412" r:id="rId7"/>
    <p:sldId id="258" r:id="rId8"/>
    <p:sldId id="375" r:id="rId9"/>
    <p:sldId id="378" r:id="rId10"/>
    <p:sldId id="419" r:id="rId11"/>
    <p:sldId id="420" r:id="rId12"/>
    <p:sldId id="421" r:id="rId13"/>
    <p:sldId id="422" r:id="rId14"/>
    <p:sldId id="425" r:id="rId15"/>
    <p:sldId id="427" r:id="rId16"/>
    <p:sldId id="395" r:id="rId17"/>
    <p:sldId id="384" r:id="rId18"/>
    <p:sldId id="404" r:id="rId19"/>
    <p:sldId id="405" r:id="rId20"/>
    <p:sldId id="372" r:id="rId21"/>
    <p:sldId id="3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vin Mathew" initials="MM" lastIdx="13" clrIdx="0">
    <p:extLst>
      <p:ext uri="{19B8F6BF-5375-455C-9EA6-DF929625EA0E}">
        <p15:presenceInfo xmlns:p15="http://schemas.microsoft.com/office/powerpoint/2012/main" userId="fd1691ae1bb2d092" providerId="Windows Live"/>
      </p:ext>
    </p:extLst>
  </p:cmAuthor>
  <p:cmAuthor id="2" name="Gastbenutzer" initials="Ga" lastIdx="1" clrIdx="1">
    <p:extLst>
      <p:ext uri="{19B8F6BF-5375-455C-9EA6-DF929625EA0E}">
        <p15:presenceInfo xmlns:p15="http://schemas.microsoft.com/office/powerpoint/2012/main" userId="Gastbenutzer" providerId="Windows Live"/>
      </p:ext>
    </p:extLst>
  </p:cmAuthor>
  <p:cmAuthor id="3" name="Christian G." initials="CG" lastIdx="4" clrIdx="2">
    <p:extLst>
      <p:ext uri="{19B8F6BF-5375-455C-9EA6-DF929625EA0E}">
        <p15:presenceInfo xmlns:p15="http://schemas.microsoft.com/office/powerpoint/2012/main" userId="f81dcf5098a215fe" providerId="Windows Live"/>
      </p:ext>
    </p:extLst>
  </p:cmAuthor>
  <p:cmAuthor id="4" name="Hristo Hriskov" initials="HH" lastIdx="3" clrIdx="3">
    <p:extLst>
      <p:ext uri="{19B8F6BF-5375-455C-9EA6-DF929625EA0E}">
        <p15:presenceInfo xmlns:p15="http://schemas.microsoft.com/office/powerpoint/2012/main" userId="9418e2c9b2463f00" providerId="Windows Live"/>
      </p:ext>
    </p:extLst>
  </p:cmAuthor>
  <p:cmAuthor id="5" name="Guest User" initials="GU" lastIdx="9" clrIdx="4">
    <p:extLst>
      <p:ext uri="{19B8F6BF-5375-455C-9EA6-DF929625EA0E}">
        <p15:presenceInfo xmlns:p15="http://schemas.microsoft.com/office/powerpoint/2012/main" userId="Guest User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379726-8A45-46AC-A6C0-C315DEA440F0}" type="doc">
      <dgm:prSet loTypeId="urn:microsoft.com/office/officeart/2016/7/layout/AccentHomeChevronProcess" loCatId="timelin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861626B-0891-433C-8C0B-D87FA4625886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Bi-weekly meeting</a:t>
          </a:r>
          <a:endParaRPr lang="en-US" dirty="0"/>
        </a:p>
      </dgm:t>
    </dgm:pt>
    <dgm:pt modelId="{7FBA145A-EB42-4D49-9DB3-7EA433631DCC}" type="parTrans" cxnId="{36174DC4-F1B4-4274-A4DE-590249BF3C18}">
      <dgm:prSet/>
      <dgm:spPr/>
      <dgm:t>
        <a:bodyPr/>
        <a:lstStyle/>
        <a:p>
          <a:endParaRPr lang="en-US"/>
        </a:p>
      </dgm:t>
    </dgm:pt>
    <dgm:pt modelId="{6FE16D0F-AE38-40BA-B4E6-494E509834C6}" type="sibTrans" cxnId="{36174DC4-F1B4-4274-A4DE-590249BF3C18}">
      <dgm:prSet/>
      <dgm:spPr/>
      <dgm:t>
        <a:bodyPr/>
        <a:lstStyle/>
        <a:p>
          <a:endParaRPr lang="en-US"/>
        </a:p>
      </dgm:t>
    </dgm:pt>
    <dgm:pt modelId="{26939A58-03EA-4BE9-9365-FA9112467764}">
      <dgm:prSet phldrT="[Text]" phldr="0"/>
      <dgm:spPr/>
      <dgm:t>
        <a:bodyPr anchor="ctr"/>
        <a:lstStyle/>
        <a:p>
          <a:pPr algn="ctr" rtl="0"/>
          <a:r>
            <a:rPr lang="en-US" dirty="0">
              <a:latin typeface="Arial"/>
            </a:rPr>
            <a:t>Small meetings.</a:t>
          </a:r>
          <a:endParaRPr lang="en-US" dirty="0"/>
        </a:p>
      </dgm:t>
    </dgm:pt>
    <dgm:pt modelId="{7A6A03AC-0991-4EAF-A17D-DBC34CB5329A}" type="parTrans" cxnId="{BBB81D40-071A-467C-A1E7-E173C3008753}">
      <dgm:prSet/>
      <dgm:spPr/>
      <dgm:t>
        <a:bodyPr/>
        <a:lstStyle/>
        <a:p>
          <a:endParaRPr lang="en-US"/>
        </a:p>
      </dgm:t>
    </dgm:pt>
    <dgm:pt modelId="{8722D7EF-F481-4DF8-A089-01A0A60B9DC7}" type="sibTrans" cxnId="{BBB81D40-071A-467C-A1E7-E173C3008753}">
      <dgm:prSet/>
      <dgm:spPr/>
      <dgm:t>
        <a:bodyPr/>
        <a:lstStyle/>
        <a:p>
          <a:endParaRPr lang="en-US"/>
        </a:p>
      </dgm:t>
    </dgm:pt>
    <dgm:pt modelId="{C8C93779-D39D-4E90-B2F0-7702170D0885}">
      <dgm:prSet phldrT="[Text]"/>
      <dgm:spPr/>
      <dgm:t>
        <a:bodyPr anchor="ctr"/>
        <a:lstStyle/>
        <a:p>
          <a:pPr algn="ctr" rtl="0"/>
          <a:r>
            <a:rPr lang="en-US" dirty="0">
              <a:latin typeface="Arial"/>
            </a:rPr>
            <a:t>Feedback and discussion.</a:t>
          </a:r>
          <a:endParaRPr lang="en-US" dirty="0"/>
        </a:p>
      </dgm:t>
    </dgm:pt>
    <dgm:pt modelId="{88312E24-314E-49B1-851E-907D2B9B1FF2}" type="parTrans" cxnId="{9ACFE42D-256A-46DE-AA4C-638D17C76EF7}">
      <dgm:prSet/>
      <dgm:spPr/>
      <dgm:t>
        <a:bodyPr/>
        <a:lstStyle/>
        <a:p>
          <a:endParaRPr lang="en-US"/>
        </a:p>
      </dgm:t>
    </dgm:pt>
    <dgm:pt modelId="{89B03527-B994-4FBA-BB6A-A69B40A5AF1C}" type="sibTrans" cxnId="{9ACFE42D-256A-46DE-AA4C-638D17C76EF7}">
      <dgm:prSet/>
      <dgm:spPr/>
      <dgm:t>
        <a:bodyPr/>
        <a:lstStyle/>
        <a:p>
          <a:endParaRPr lang="en-US"/>
        </a:p>
      </dgm:t>
    </dgm:pt>
    <dgm:pt modelId="{F5CE732A-BB13-4756-A3E5-100E39D7F06C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 Sprint Planning </a:t>
          </a:r>
          <a:endParaRPr lang="en-US" dirty="0"/>
        </a:p>
      </dgm:t>
    </dgm:pt>
    <dgm:pt modelId="{F4F1A1B8-7507-49BA-A910-F222693798F2}" type="parTrans" cxnId="{BAFAA293-AFCB-419D-A6F3-B04104EA86FB}">
      <dgm:prSet/>
      <dgm:spPr/>
      <dgm:t>
        <a:bodyPr/>
        <a:lstStyle/>
        <a:p>
          <a:endParaRPr lang="en-US"/>
        </a:p>
      </dgm:t>
    </dgm:pt>
    <dgm:pt modelId="{17A9A0CE-DBD1-468C-8B86-11A8F14D3E0A}" type="sibTrans" cxnId="{BAFAA293-AFCB-419D-A6F3-B04104EA86FB}">
      <dgm:prSet/>
      <dgm:spPr/>
      <dgm:t>
        <a:bodyPr/>
        <a:lstStyle/>
        <a:p>
          <a:endParaRPr lang="en-US"/>
        </a:p>
      </dgm:t>
    </dgm:pt>
    <dgm:pt modelId="{AE82DF2A-9AB4-40D2-B081-7124D0567353}">
      <dgm:prSet phldrT="[Text]"/>
      <dgm:spPr/>
      <dgm:t>
        <a:bodyPr anchor="ctr"/>
        <a:lstStyle/>
        <a:p>
          <a:pPr algn="ctr" rtl="0"/>
          <a:r>
            <a:rPr lang="en-US" dirty="0">
              <a:latin typeface="Arial"/>
            </a:rPr>
            <a:t>Next sprint discussion.</a:t>
          </a:r>
          <a:endParaRPr lang="en-US" dirty="0"/>
        </a:p>
      </dgm:t>
    </dgm:pt>
    <dgm:pt modelId="{08D286DF-3410-48BC-8181-6D07593531EF}" type="parTrans" cxnId="{474B6A2C-319D-4A79-B092-94F0E5C8670C}">
      <dgm:prSet/>
      <dgm:spPr/>
      <dgm:t>
        <a:bodyPr/>
        <a:lstStyle/>
        <a:p>
          <a:endParaRPr lang="en-US"/>
        </a:p>
      </dgm:t>
    </dgm:pt>
    <dgm:pt modelId="{543E9BB1-EC7A-4F98-83D9-E56D66950B86}" type="sibTrans" cxnId="{474B6A2C-319D-4A79-B092-94F0E5C8670C}">
      <dgm:prSet/>
      <dgm:spPr/>
      <dgm:t>
        <a:bodyPr/>
        <a:lstStyle/>
        <a:p>
          <a:endParaRPr lang="en-US"/>
        </a:p>
      </dgm:t>
    </dgm:pt>
    <dgm:pt modelId="{C292AEE2-1D2D-47FE-A757-394B1FE58C31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 Sprint Review</a:t>
          </a:r>
          <a:endParaRPr lang="en-US"/>
        </a:p>
      </dgm:t>
    </dgm:pt>
    <dgm:pt modelId="{BE804EDB-CBEB-42E7-8A19-38D8E435720A}" type="parTrans" cxnId="{4A46B78E-8DC6-454A-BC4C-BF16E0E6AEF9}">
      <dgm:prSet/>
      <dgm:spPr/>
      <dgm:t>
        <a:bodyPr/>
        <a:lstStyle/>
        <a:p>
          <a:endParaRPr lang="en-US"/>
        </a:p>
      </dgm:t>
    </dgm:pt>
    <dgm:pt modelId="{B0232699-4D64-49DB-82DC-17E6455FE906}" type="sibTrans" cxnId="{4A46B78E-8DC6-454A-BC4C-BF16E0E6AEF9}">
      <dgm:prSet/>
      <dgm:spPr/>
      <dgm:t>
        <a:bodyPr/>
        <a:lstStyle/>
        <a:p>
          <a:endParaRPr lang="en-US"/>
        </a:p>
      </dgm:t>
    </dgm:pt>
    <dgm:pt modelId="{3F7E53EA-22C0-4E7E-B89E-0D19C88A4E68}" type="pres">
      <dgm:prSet presAssocID="{90379726-8A45-46AC-A6C0-C315DEA440F0}" presName="Name0" presStyleCnt="0">
        <dgm:presLayoutVars>
          <dgm:animLvl val="lvl"/>
          <dgm:resizeHandles val="exact"/>
        </dgm:presLayoutVars>
      </dgm:prSet>
      <dgm:spPr/>
    </dgm:pt>
    <dgm:pt modelId="{F87A83C0-8545-4B03-8AB8-8C1ABBF04A3B}" type="pres">
      <dgm:prSet presAssocID="{B861626B-0891-433C-8C0B-D87FA4625886}" presName="composite" presStyleCnt="0"/>
      <dgm:spPr/>
    </dgm:pt>
    <dgm:pt modelId="{D4281996-9D02-4433-A451-4C620C9AD63F}" type="pres">
      <dgm:prSet presAssocID="{B861626B-0891-433C-8C0B-D87FA4625886}" presName="L" presStyleLbl="solidFgAcc1" presStyleIdx="0" presStyleCnt="3">
        <dgm:presLayoutVars>
          <dgm:chMax val="0"/>
          <dgm:chPref val="0"/>
        </dgm:presLayoutVars>
      </dgm:prSet>
      <dgm:spPr/>
    </dgm:pt>
    <dgm:pt modelId="{59778B3D-B5B7-4597-A0D5-7C633281DC0C}" type="pres">
      <dgm:prSet presAssocID="{B861626B-0891-433C-8C0B-D87FA462588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53078DA-3881-4E37-8A9E-7064CCBB2CA2}" type="pres">
      <dgm:prSet presAssocID="{B861626B-0891-433C-8C0B-D87FA4625886}" presName="desTx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5858AAD-C030-4AF6-85E0-99D87B1B9823}" type="pres">
      <dgm:prSet presAssocID="{B861626B-0891-433C-8C0B-D87FA4625886}" presName="EmptyPlaceHolder" presStyleCnt="0"/>
      <dgm:spPr/>
    </dgm:pt>
    <dgm:pt modelId="{5390D2D3-0720-4096-A471-706F51B91446}" type="pres">
      <dgm:prSet presAssocID="{6FE16D0F-AE38-40BA-B4E6-494E509834C6}" presName="space" presStyleCnt="0"/>
      <dgm:spPr/>
    </dgm:pt>
    <dgm:pt modelId="{C0398AC0-8D8A-4938-99A7-525516DE38CB}" type="pres">
      <dgm:prSet presAssocID="{C292AEE2-1D2D-47FE-A757-394B1FE58C31}" presName="composite" presStyleCnt="0"/>
      <dgm:spPr/>
    </dgm:pt>
    <dgm:pt modelId="{1E4B9943-4F43-4CC0-A0AB-67445230F13D}" type="pres">
      <dgm:prSet presAssocID="{C292AEE2-1D2D-47FE-A757-394B1FE58C31}" presName="L" presStyleLbl="solidFgAcc1" presStyleIdx="1" presStyleCnt="3">
        <dgm:presLayoutVars>
          <dgm:chMax val="0"/>
          <dgm:chPref val="0"/>
        </dgm:presLayoutVars>
      </dgm:prSet>
      <dgm:spPr/>
    </dgm:pt>
    <dgm:pt modelId="{421A8B56-167B-4382-AD44-F8548EED28D0}" type="pres">
      <dgm:prSet presAssocID="{C292AEE2-1D2D-47FE-A757-394B1FE58C3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C672161-F9DF-4966-8D82-754F93AF10F1}" type="pres">
      <dgm:prSet presAssocID="{C292AEE2-1D2D-47FE-A757-394B1FE58C31}" presName="desTx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C95AC48-B337-458C-9732-FF96FD63DBD4}" type="pres">
      <dgm:prSet presAssocID="{C292AEE2-1D2D-47FE-A757-394B1FE58C31}" presName="EmptyPlaceHolder" presStyleCnt="0"/>
      <dgm:spPr/>
    </dgm:pt>
    <dgm:pt modelId="{CD57FA48-0D35-491B-8F51-DE0E0767FE55}" type="pres">
      <dgm:prSet presAssocID="{B0232699-4D64-49DB-82DC-17E6455FE906}" presName="space" presStyleCnt="0"/>
      <dgm:spPr/>
    </dgm:pt>
    <dgm:pt modelId="{3D9C4C9A-FE5D-4C50-84E4-36293C8B2A4D}" type="pres">
      <dgm:prSet presAssocID="{F5CE732A-BB13-4756-A3E5-100E39D7F06C}" presName="composite" presStyleCnt="0"/>
      <dgm:spPr/>
    </dgm:pt>
    <dgm:pt modelId="{77CC457A-08B1-4A33-BC20-E0709B57BA80}" type="pres">
      <dgm:prSet presAssocID="{F5CE732A-BB13-4756-A3E5-100E39D7F06C}" presName="L" presStyleLbl="solidFgAcc1" presStyleIdx="2" presStyleCnt="3">
        <dgm:presLayoutVars>
          <dgm:chMax val="0"/>
          <dgm:chPref val="0"/>
        </dgm:presLayoutVars>
      </dgm:prSet>
      <dgm:spPr/>
    </dgm:pt>
    <dgm:pt modelId="{88033757-5E42-44A9-83C8-56ED8B00C46D}" type="pres">
      <dgm:prSet presAssocID="{F5CE732A-BB13-4756-A3E5-100E39D7F06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A1CBA5B-D048-42AA-86A8-58047B827A09}" type="pres">
      <dgm:prSet presAssocID="{F5CE732A-BB13-4756-A3E5-100E39D7F06C}" presName="desTx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198389E-5EC9-4C07-98B4-DA1B97699752}" type="pres">
      <dgm:prSet presAssocID="{F5CE732A-BB13-4756-A3E5-100E39D7F06C}" presName="EmptyPlaceHolder" presStyleCnt="0"/>
      <dgm:spPr/>
    </dgm:pt>
  </dgm:ptLst>
  <dgm:cxnLst>
    <dgm:cxn modelId="{474B6A2C-319D-4A79-B092-94F0E5C8670C}" srcId="{F5CE732A-BB13-4756-A3E5-100E39D7F06C}" destId="{AE82DF2A-9AB4-40D2-B081-7124D0567353}" srcOrd="0" destOrd="0" parTransId="{08D286DF-3410-48BC-8181-6D07593531EF}" sibTransId="{543E9BB1-EC7A-4F98-83D9-E56D66950B86}"/>
    <dgm:cxn modelId="{9ACFE42D-256A-46DE-AA4C-638D17C76EF7}" srcId="{C292AEE2-1D2D-47FE-A757-394B1FE58C31}" destId="{C8C93779-D39D-4E90-B2F0-7702170D0885}" srcOrd="0" destOrd="0" parTransId="{88312E24-314E-49B1-851E-907D2B9B1FF2}" sibTransId="{89B03527-B994-4FBA-BB6A-A69B40A5AF1C}"/>
    <dgm:cxn modelId="{BBB81D40-071A-467C-A1E7-E173C3008753}" srcId="{B861626B-0891-433C-8C0B-D87FA4625886}" destId="{26939A58-03EA-4BE9-9365-FA9112467764}" srcOrd="0" destOrd="0" parTransId="{7A6A03AC-0991-4EAF-A17D-DBC34CB5329A}" sibTransId="{8722D7EF-F481-4DF8-A089-01A0A60B9DC7}"/>
    <dgm:cxn modelId="{B4C13048-EFA9-45B4-9482-C8CAEB51F42A}" type="presOf" srcId="{F5CE732A-BB13-4756-A3E5-100E39D7F06C}" destId="{88033757-5E42-44A9-83C8-56ED8B00C46D}" srcOrd="0" destOrd="0" presId="urn:microsoft.com/office/officeart/2016/7/layout/AccentHomeChevronProcess"/>
    <dgm:cxn modelId="{44036F7C-9DED-419E-8708-5598998BF785}" type="presOf" srcId="{AE82DF2A-9AB4-40D2-B081-7124D0567353}" destId="{8A1CBA5B-D048-42AA-86A8-58047B827A09}" srcOrd="0" destOrd="0" presId="urn:microsoft.com/office/officeart/2016/7/layout/AccentHomeChevronProcess"/>
    <dgm:cxn modelId="{4A46B78E-8DC6-454A-BC4C-BF16E0E6AEF9}" srcId="{90379726-8A45-46AC-A6C0-C315DEA440F0}" destId="{C292AEE2-1D2D-47FE-A757-394B1FE58C31}" srcOrd="1" destOrd="0" parTransId="{BE804EDB-CBEB-42E7-8A19-38D8E435720A}" sibTransId="{B0232699-4D64-49DB-82DC-17E6455FE906}"/>
    <dgm:cxn modelId="{BAFAA293-AFCB-419D-A6F3-B04104EA86FB}" srcId="{90379726-8A45-46AC-A6C0-C315DEA440F0}" destId="{F5CE732A-BB13-4756-A3E5-100E39D7F06C}" srcOrd="2" destOrd="0" parTransId="{F4F1A1B8-7507-49BA-A910-F222693798F2}" sibTransId="{17A9A0CE-DBD1-468C-8B86-11A8F14D3E0A}"/>
    <dgm:cxn modelId="{BEB3379F-0814-4BD9-983E-D382321629B4}" type="presOf" srcId="{B861626B-0891-433C-8C0B-D87FA4625886}" destId="{59778B3D-B5B7-4597-A0D5-7C633281DC0C}" srcOrd="0" destOrd="0" presId="urn:microsoft.com/office/officeart/2016/7/layout/AccentHomeChevronProcess"/>
    <dgm:cxn modelId="{9EDE2DAB-A1CC-4D4B-BBCA-795CB9963437}" type="presOf" srcId="{90379726-8A45-46AC-A6C0-C315DEA440F0}" destId="{3F7E53EA-22C0-4E7E-B89E-0D19C88A4E68}" srcOrd="0" destOrd="0" presId="urn:microsoft.com/office/officeart/2016/7/layout/AccentHomeChevronProcess"/>
    <dgm:cxn modelId="{7722FAB5-862E-4451-AC9F-A7F5DADE299C}" type="presOf" srcId="{26939A58-03EA-4BE9-9365-FA9112467764}" destId="{F53078DA-3881-4E37-8A9E-7064CCBB2CA2}" srcOrd="0" destOrd="0" presId="urn:microsoft.com/office/officeart/2016/7/layout/AccentHomeChevronProcess"/>
    <dgm:cxn modelId="{D54EFBBC-A484-4830-BA53-0619104B57DC}" type="presOf" srcId="{C292AEE2-1D2D-47FE-A757-394B1FE58C31}" destId="{421A8B56-167B-4382-AD44-F8548EED28D0}" srcOrd="0" destOrd="0" presId="urn:microsoft.com/office/officeart/2016/7/layout/AccentHomeChevronProcess"/>
    <dgm:cxn modelId="{36174DC4-F1B4-4274-A4DE-590249BF3C18}" srcId="{90379726-8A45-46AC-A6C0-C315DEA440F0}" destId="{B861626B-0891-433C-8C0B-D87FA4625886}" srcOrd="0" destOrd="0" parTransId="{7FBA145A-EB42-4D49-9DB3-7EA433631DCC}" sibTransId="{6FE16D0F-AE38-40BA-B4E6-494E509834C6}"/>
    <dgm:cxn modelId="{50117AF4-2D96-4402-A975-7AF9B334353E}" type="presOf" srcId="{C8C93779-D39D-4E90-B2F0-7702170D0885}" destId="{0C672161-F9DF-4966-8D82-754F93AF10F1}" srcOrd="0" destOrd="0" presId="urn:microsoft.com/office/officeart/2016/7/layout/AccentHomeChevronProcess"/>
    <dgm:cxn modelId="{B1635D05-2607-4C61-AACC-35B1F112CF0F}" type="presParOf" srcId="{3F7E53EA-22C0-4E7E-B89E-0D19C88A4E68}" destId="{F87A83C0-8545-4B03-8AB8-8C1ABBF04A3B}" srcOrd="0" destOrd="0" presId="urn:microsoft.com/office/officeart/2016/7/layout/AccentHomeChevronProcess"/>
    <dgm:cxn modelId="{153E7274-58C1-4020-91B8-E20A3F16F97D}" type="presParOf" srcId="{F87A83C0-8545-4B03-8AB8-8C1ABBF04A3B}" destId="{D4281996-9D02-4433-A451-4C620C9AD63F}" srcOrd="0" destOrd="0" presId="urn:microsoft.com/office/officeart/2016/7/layout/AccentHomeChevronProcess"/>
    <dgm:cxn modelId="{A8F57896-22DA-4201-8AC9-A54ECD9E3109}" type="presParOf" srcId="{F87A83C0-8545-4B03-8AB8-8C1ABBF04A3B}" destId="{59778B3D-B5B7-4597-A0D5-7C633281DC0C}" srcOrd="1" destOrd="0" presId="urn:microsoft.com/office/officeart/2016/7/layout/AccentHomeChevronProcess"/>
    <dgm:cxn modelId="{2D97D2BC-CDCB-42CA-9DDD-64A6E3DDDA97}" type="presParOf" srcId="{F87A83C0-8545-4B03-8AB8-8C1ABBF04A3B}" destId="{F53078DA-3881-4E37-8A9E-7064CCBB2CA2}" srcOrd="2" destOrd="0" presId="urn:microsoft.com/office/officeart/2016/7/layout/AccentHomeChevronProcess"/>
    <dgm:cxn modelId="{F17A1B58-498E-44A9-A58E-4A071E656F87}" type="presParOf" srcId="{F87A83C0-8545-4B03-8AB8-8C1ABBF04A3B}" destId="{B5858AAD-C030-4AF6-85E0-99D87B1B9823}" srcOrd="3" destOrd="0" presId="urn:microsoft.com/office/officeart/2016/7/layout/AccentHomeChevronProcess"/>
    <dgm:cxn modelId="{0FB2EEC2-680B-4316-AC99-ED526407F3A8}" type="presParOf" srcId="{3F7E53EA-22C0-4E7E-B89E-0D19C88A4E68}" destId="{5390D2D3-0720-4096-A471-706F51B91446}" srcOrd="1" destOrd="0" presId="urn:microsoft.com/office/officeart/2016/7/layout/AccentHomeChevronProcess"/>
    <dgm:cxn modelId="{4BB72378-5E3D-4CF9-885A-4C274D63E314}" type="presParOf" srcId="{3F7E53EA-22C0-4E7E-B89E-0D19C88A4E68}" destId="{C0398AC0-8D8A-4938-99A7-525516DE38CB}" srcOrd="2" destOrd="0" presId="urn:microsoft.com/office/officeart/2016/7/layout/AccentHomeChevronProcess"/>
    <dgm:cxn modelId="{F9B84CDE-49DE-4229-8DEB-CF318A2F174E}" type="presParOf" srcId="{C0398AC0-8D8A-4938-99A7-525516DE38CB}" destId="{1E4B9943-4F43-4CC0-A0AB-67445230F13D}" srcOrd="0" destOrd="0" presId="urn:microsoft.com/office/officeart/2016/7/layout/AccentHomeChevronProcess"/>
    <dgm:cxn modelId="{9AF980DA-7CAC-48D3-9054-2812DEAD42C6}" type="presParOf" srcId="{C0398AC0-8D8A-4938-99A7-525516DE38CB}" destId="{421A8B56-167B-4382-AD44-F8548EED28D0}" srcOrd="1" destOrd="0" presId="urn:microsoft.com/office/officeart/2016/7/layout/AccentHomeChevronProcess"/>
    <dgm:cxn modelId="{148C568D-FD60-4BD0-B544-0A3D960FE9A7}" type="presParOf" srcId="{C0398AC0-8D8A-4938-99A7-525516DE38CB}" destId="{0C672161-F9DF-4966-8D82-754F93AF10F1}" srcOrd="2" destOrd="0" presId="urn:microsoft.com/office/officeart/2016/7/layout/AccentHomeChevronProcess"/>
    <dgm:cxn modelId="{EFED2B1F-0BB0-4B06-B19D-6267C335A436}" type="presParOf" srcId="{C0398AC0-8D8A-4938-99A7-525516DE38CB}" destId="{4C95AC48-B337-458C-9732-FF96FD63DBD4}" srcOrd="3" destOrd="0" presId="urn:microsoft.com/office/officeart/2016/7/layout/AccentHomeChevronProcess"/>
    <dgm:cxn modelId="{6D836A04-1952-46C7-9754-317548CB7F25}" type="presParOf" srcId="{3F7E53EA-22C0-4E7E-B89E-0D19C88A4E68}" destId="{CD57FA48-0D35-491B-8F51-DE0E0767FE55}" srcOrd="3" destOrd="0" presId="urn:microsoft.com/office/officeart/2016/7/layout/AccentHomeChevronProcess"/>
    <dgm:cxn modelId="{C48D946F-E937-4375-A3C3-34612D7F19AF}" type="presParOf" srcId="{3F7E53EA-22C0-4E7E-B89E-0D19C88A4E68}" destId="{3D9C4C9A-FE5D-4C50-84E4-36293C8B2A4D}" srcOrd="4" destOrd="0" presId="urn:microsoft.com/office/officeart/2016/7/layout/AccentHomeChevronProcess"/>
    <dgm:cxn modelId="{EE1BE42B-4BDC-4AB6-B3AD-B27CAB90D546}" type="presParOf" srcId="{3D9C4C9A-FE5D-4C50-84E4-36293C8B2A4D}" destId="{77CC457A-08B1-4A33-BC20-E0709B57BA80}" srcOrd="0" destOrd="0" presId="urn:microsoft.com/office/officeart/2016/7/layout/AccentHomeChevronProcess"/>
    <dgm:cxn modelId="{F9B33955-C1BF-4730-8E06-D78C5F04483B}" type="presParOf" srcId="{3D9C4C9A-FE5D-4C50-84E4-36293C8B2A4D}" destId="{88033757-5E42-44A9-83C8-56ED8B00C46D}" srcOrd="1" destOrd="0" presId="urn:microsoft.com/office/officeart/2016/7/layout/AccentHomeChevronProcess"/>
    <dgm:cxn modelId="{09BF33D6-FCEC-4462-945C-B79586AD6B48}" type="presParOf" srcId="{3D9C4C9A-FE5D-4C50-84E4-36293C8B2A4D}" destId="{8A1CBA5B-D048-42AA-86A8-58047B827A09}" srcOrd="2" destOrd="0" presId="urn:microsoft.com/office/officeart/2016/7/layout/AccentHomeChevronProcess"/>
    <dgm:cxn modelId="{82E0D4D2-1AE0-4403-9242-4F70083ED2A9}" type="presParOf" srcId="{3D9C4C9A-FE5D-4C50-84E4-36293C8B2A4D}" destId="{0198389E-5EC9-4C07-98B4-DA1B97699752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5AAC46-34BE-4E40-9EEE-B2737A1A2A09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A26BD9F-5278-4724-BD04-BDA5684B385E}">
      <dgm:prSet phldrT="[Text]" phldr="0"/>
      <dgm:spPr/>
      <dgm:t>
        <a:bodyPr/>
        <a:lstStyle/>
        <a:p>
          <a:r>
            <a:rPr lang="en-US">
              <a:latin typeface="Arial"/>
            </a:rPr>
            <a:t>Teams</a:t>
          </a:r>
          <a:endParaRPr lang="en-US"/>
        </a:p>
      </dgm:t>
    </dgm:pt>
    <dgm:pt modelId="{69F6B932-6D5B-4774-AEA7-E41D964CB85C}" type="parTrans" cxnId="{1EC6C7D7-05A5-4EC1-B60E-C7CA70FC8B32}">
      <dgm:prSet/>
      <dgm:spPr/>
      <dgm:t>
        <a:bodyPr/>
        <a:lstStyle/>
        <a:p>
          <a:endParaRPr lang="en-US"/>
        </a:p>
      </dgm:t>
    </dgm:pt>
    <dgm:pt modelId="{DA2E9097-380D-4CEE-A3E4-3CB43388D6F6}" type="sibTrans" cxnId="{1EC6C7D7-05A5-4EC1-B60E-C7CA70FC8B32}">
      <dgm:prSet/>
      <dgm:spPr/>
      <dgm:t>
        <a:bodyPr/>
        <a:lstStyle/>
        <a:p>
          <a:endParaRPr lang="en-US"/>
        </a:p>
      </dgm:t>
    </dgm:pt>
    <dgm:pt modelId="{AAE4BDD0-3DAC-4805-B5A6-963EEC216041}">
      <dgm:prSet phldrT="[Text]" phldr="0"/>
      <dgm:spPr/>
      <dgm:t>
        <a:bodyPr/>
        <a:lstStyle/>
        <a:p>
          <a:r>
            <a:rPr lang="en-US">
              <a:latin typeface="Arial"/>
            </a:rPr>
            <a:t>Tasks</a:t>
          </a:r>
          <a:endParaRPr lang="en-US"/>
        </a:p>
      </dgm:t>
    </dgm:pt>
    <dgm:pt modelId="{D71F5AB9-4EF0-4D59-A37D-50A0F49780F5}" type="parTrans" cxnId="{9C81167E-583C-4979-93F3-A42622D11525}">
      <dgm:prSet/>
      <dgm:spPr/>
      <dgm:t>
        <a:bodyPr/>
        <a:lstStyle/>
        <a:p>
          <a:endParaRPr lang="en-US"/>
        </a:p>
      </dgm:t>
    </dgm:pt>
    <dgm:pt modelId="{C3F65D25-6015-4966-98E9-90764B4159D3}" type="sibTrans" cxnId="{9C81167E-583C-4979-93F3-A42622D11525}">
      <dgm:prSet/>
      <dgm:spPr/>
      <dgm:t>
        <a:bodyPr/>
        <a:lstStyle/>
        <a:p>
          <a:endParaRPr lang="en-US"/>
        </a:p>
      </dgm:t>
    </dgm:pt>
    <dgm:pt modelId="{986DBBC3-8952-40FE-8D7A-13CACC73A14D}">
      <dgm:prSet phldrT="[Text]" phldr="0"/>
      <dgm:spPr/>
      <dgm:t>
        <a:bodyPr/>
        <a:lstStyle/>
        <a:p>
          <a:r>
            <a:rPr lang="en-US">
              <a:latin typeface="Arial"/>
            </a:rPr>
            <a:t>Methodology</a:t>
          </a:r>
          <a:endParaRPr lang="en-US"/>
        </a:p>
      </dgm:t>
    </dgm:pt>
    <dgm:pt modelId="{EAF5E7E4-03A4-4667-BB2D-598B8D4BD728}" type="parTrans" cxnId="{C68709E6-A41B-49CB-9500-EB3BDE67F3AC}">
      <dgm:prSet/>
      <dgm:spPr/>
      <dgm:t>
        <a:bodyPr/>
        <a:lstStyle/>
        <a:p>
          <a:endParaRPr lang="en-US"/>
        </a:p>
      </dgm:t>
    </dgm:pt>
    <dgm:pt modelId="{DB87D503-CDB0-4D63-9278-EDE21D69D14C}" type="sibTrans" cxnId="{C68709E6-A41B-49CB-9500-EB3BDE67F3AC}">
      <dgm:prSet/>
      <dgm:spPr/>
      <dgm:t>
        <a:bodyPr/>
        <a:lstStyle/>
        <a:p>
          <a:endParaRPr lang="en-US"/>
        </a:p>
      </dgm:t>
    </dgm:pt>
    <dgm:pt modelId="{BA6A29BB-C387-4E79-9DA2-DBF6739DBD1D}">
      <dgm:prSet phldrT="[Text]" phldr="0"/>
      <dgm:spPr/>
      <dgm:t>
        <a:bodyPr/>
        <a:lstStyle/>
        <a:p>
          <a:r>
            <a:rPr lang="en-US">
              <a:latin typeface="Arial"/>
            </a:rPr>
            <a:t>Execute</a:t>
          </a:r>
          <a:endParaRPr lang="en-US"/>
        </a:p>
      </dgm:t>
    </dgm:pt>
    <dgm:pt modelId="{703FBED2-DBCE-4F4B-86ED-968B16C8E02D}" type="parTrans" cxnId="{9D869A69-A4C6-493C-8FDC-C52514A74F38}">
      <dgm:prSet/>
      <dgm:spPr/>
      <dgm:t>
        <a:bodyPr/>
        <a:lstStyle/>
        <a:p>
          <a:endParaRPr lang="en-US"/>
        </a:p>
      </dgm:t>
    </dgm:pt>
    <dgm:pt modelId="{3F77B334-421D-405E-B31A-3ADCE422CA40}" type="sibTrans" cxnId="{9D869A69-A4C6-493C-8FDC-C52514A74F38}">
      <dgm:prSet/>
      <dgm:spPr/>
      <dgm:t>
        <a:bodyPr/>
        <a:lstStyle/>
        <a:p>
          <a:endParaRPr lang="en-US"/>
        </a:p>
      </dgm:t>
    </dgm:pt>
    <dgm:pt modelId="{5790ECC3-3588-4ADB-B2B3-7B64FE67021A}">
      <dgm:prSet phldr="0"/>
      <dgm:spPr/>
      <dgm:t>
        <a:bodyPr/>
        <a:lstStyle/>
        <a:p>
          <a:pPr rtl="0"/>
          <a:r>
            <a:rPr lang="en-US"/>
            <a:t>Timeline</a:t>
          </a:r>
        </a:p>
      </dgm:t>
    </dgm:pt>
    <dgm:pt modelId="{B356AB39-0E95-4ECC-AD19-7E60A54A3E38}" type="parTrans" cxnId="{9F55D10D-5443-480B-83A7-0557521D4366}">
      <dgm:prSet/>
      <dgm:spPr/>
      <dgm:t>
        <a:bodyPr/>
        <a:lstStyle/>
        <a:p>
          <a:endParaRPr lang="en-IN"/>
        </a:p>
      </dgm:t>
    </dgm:pt>
    <dgm:pt modelId="{B5A90957-799E-4313-9A79-78702F842469}" type="sibTrans" cxnId="{9F55D10D-5443-480B-83A7-0557521D4366}">
      <dgm:prSet/>
      <dgm:spPr/>
      <dgm:t>
        <a:bodyPr/>
        <a:lstStyle/>
        <a:p>
          <a:endParaRPr lang="en-IN"/>
        </a:p>
      </dgm:t>
    </dgm:pt>
    <dgm:pt modelId="{3962F6C5-B8EC-432F-9ED2-2192B84AF160}" type="pres">
      <dgm:prSet presAssocID="{FE5AAC46-34BE-4E40-9EEE-B2737A1A2A09}" presName="Name0" presStyleCnt="0">
        <dgm:presLayoutVars>
          <dgm:dir/>
          <dgm:animLvl val="lvl"/>
          <dgm:resizeHandles val="exact"/>
        </dgm:presLayoutVars>
      </dgm:prSet>
      <dgm:spPr/>
    </dgm:pt>
    <dgm:pt modelId="{00FE13C3-A97B-44AC-AA7E-23CC8402B663}" type="pres">
      <dgm:prSet presAssocID="{4A26BD9F-5278-4724-BD04-BDA5684B385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9EAA812-82C9-4AF5-9714-80244EA85D8B}" type="pres">
      <dgm:prSet presAssocID="{DA2E9097-380D-4CEE-A3E4-3CB43388D6F6}" presName="parTxOnlySpace" presStyleCnt="0"/>
      <dgm:spPr/>
    </dgm:pt>
    <dgm:pt modelId="{03377BD8-4C8A-44C1-AC71-DF62657CE24D}" type="pres">
      <dgm:prSet presAssocID="{AAE4BDD0-3DAC-4805-B5A6-963EEC21604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8F054DB-EBAF-4069-A9A4-62A79704A166}" type="pres">
      <dgm:prSet presAssocID="{C3F65D25-6015-4966-98E9-90764B4159D3}" presName="parTxOnlySpace" presStyleCnt="0"/>
      <dgm:spPr/>
    </dgm:pt>
    <dgm:pt modelId="{97FE09D8-E762-480E-B38D-8916CBE0AE20}" type="pres">
      <dgm:prSet presAssocID="{986DBBC3-8952-40FE-8D7A-13CACC73A14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95DA36B-361D-4A34-B862-D02B41EBE736}" type="pres">
      <dgm:prSet presAssocID="{DB87D503-CDB0-4D63-9278-EDE21D69D14C}" presName="parTxOnlySpace" presStyleCnt="0"/>
      <dgm:spPr/>
    </dgm:pt>
    <dgm:pt modelId="{9E0CF452-95F5-4B87-8579-421E640A0050}" type="pres">
      <dgm:prSet presAssocID="{5790ECC3-3588-4ADB-B2B3-7B64FE67021A}" presName="parTxOnly" presStyleLbl="node1" presStyleIdx="3" presStyleCnt="5" custLinFactNeighborX="-31169" custLinFactNeighborY="-154">
        <dgm:presLayoutVars>
          <dgm:chMax val="0"/>
          <dgm:chPref val="0"/>
          <dgm:bulletEnabled val="1"/>
        </dgm:presLayoutVars>
      </dgm:prSet>
      <dgm:spPr/>
    </dgm:pt>
    <dgm:pt modelId="{EBD7AA53-F13B-485D-B4C0-F5CA4DE1F09A}" type="pres">
      <dgm:prSet presAssocID="{B5A90957-799E-4313-9A79-78702F842469}" presName="parTxOnlySpace" presStyleCnt="0"/>
      <dgm:spPr/>
    </dgm:pt>
    <dgm:pt modelId="{ED4559CE-E879-4927-B4A4-F48E018F3951}" type="pres">
      <dgm:prSet presAssocID="{BA6A29BB-C387-4E79-9DA2-DBF6739DBD1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F55D10D-5443-480B-83A7-0557521D4366}" srcId="{FE5AAC46-34BE-4E40-9EEE-B2737A1A2A09}" destId="{5790ECC3-3588-4ADB-B2B3-7B64FE67021A}" srcOrd="3" destOrd="0" parTransId="{B356AB39-0E95-4ECC-AD19-7E60A54A3E38}" sibTransId="{B5A90957-799E-4313-9A79-78702F842469}"/>
    <dgm:cxn modelId="{08BFE42F-D265-4868-B748-D3AF75B32266}" type="presOf" srcId="{5790ECC3-3588-4ADB-B2B3-7B64FE67021A}" destId="{9E0CF452-95F5-4B87-8579-421E640A0050}" srcOrd="0" destOrd="0" presId="urn:microsoft.com/office/officeart/2005/8/layout/chevron1"/>
    <dgm:cxn modelId="{9D869A69-A4C6-493C-8FDC-C52514A74F38}" srcId="{FE5AAC46-34BE-4E40-9EEE-B2737A1A2A09}" destId="{BA6A29BB-C387-4E79-9DA2-DBF6739DBD1D}" srcOrd="4" destOrd="0" parTransId="{703FBED2-DBCE-4F4B-86ED-968B16C8E02D}" sibTransId="{3F77B334-421D-405E-B31A-3ADCE422CA40}"/>
    <dgm:cxn modelId="{1087F749-9226-48C7-BF2D-ACDA045F4154}" type="presOf" srcId="{FE5AAC46-34BE-4E40-9EEE-B2737A1A2A09}" destId="{3962F6C5-B8EC-432F-9ED2-2192B84AF160}" srcOrd="0" destOrd="0" presId="urn:microsoft.com/office/officeart/2005/8/layout/chevron1"/>
    <dgm:cxn modelId="{9C81167E-583C-4979-93F3-A42622D11525}" srcId="{FE5AAC46-34BE-4E40-9EEE-B2737A1A2A09}" destId="{AAE4BDD0-3DAC-4805-B5A6-963EEC216041}" srcOrd="1" destOrd="0" parTransId="{D71F5AB9-4EF0-4D59-A37D-50A0F49780F5}" sibTransId="{C3F65D25-6015-4966-98E9-90764B4159D3}"/>
    <dgm:cxn modelId="{2AA85594-48A6-4701-96C5-410627975219}" type="presOf" srcId="{BA6A29BB-C387-4E79-9DA2-DBF6739DBD1D}" destId="{ED4559CE-E879-4927-B4A4-F48E018F3951}" srcOrd="0" destOrd="0" presId="urn:microsoft.com/office/officeart/2005/8/layout/chevron1"/>
    <dgm:cxn modelId="{8BEF679D-880B-4AC3-BA12-E44D64B801E6}" type="presOf" srcId="{4A26BD9F-5278-4724-BD04-BDA5684B385E}" destId="{00FE13C3-A97B-44AC-AA7E-23CC8402B663}" srcOrd="0" destOrd="0" presId="urn:microsoft.com/office/officeart/2005/8/layout/chevron1"/>
    <dgm:cxn modelId="{8E3A3EC7-E765-4E30-B019-CDF062D9B916}" type="presOf" srcId="{986DBBC3-8952-40FE-8D7A-13CACC73A14D}" destId="{97FE09D8-E762-480E-B38D-8916CBE0AE20}" srcOrd="0" destOrd="0" presId="urn:microsoft.com/office/officeart/2005/8/layout/chevron1"/>
    <dgm:cxn modelId="{1EC6C7D7-05A5-4EC1-B60E-C7CA70FC8B32}" srcId="{FE5AAC46-34BE-4E40-9EEE-B2737A1A2A09}" destId="{4A26BD9F-5278-4724-BD04-BDA5684B385E}" srcOrd="0" destOrd="0" parTransId="{69F6B932-6D5B-4774-AEA7-E41D964CB85C}" sibTransId="{DA2E9097-380D-4CEE-A3E4-3CB43388D6F6}"/>
    <dgm:cxn modelId="{C68709E6-A41B-49CB-9500-EB3BDE67F3AC}" srcId="{FE5AAC46-34BE-4E40-9EEE-B2737A1A2A09}" destId="{986DBBC3-8952-40FE-8D7A-13CACC73A14D}" srcOrd="2" destOrd="0" parTransId="{EAF5E7E4-03A4-4667-BB2D-598B8D4BD728}" sibTransId="{DB87D503-CDB0-4D63-9278-EDE21D69D14C}"/>
    <dgm:cxn modelId="{101890FA-BAE6-4118-A12A-7B7662C0EF8B}" type="presOf" srcId="{AAE4BDD0-3DAC-4805-B5A6-963EEC216041}" destId="{03377BD8-4C8A-44C1-AC71-DF62657CE24D}" srcOrd="0" destOrd="0" presId="urn:microsoft.com/office/officeart/2005/8/layout/chevron1"/>
    <dgm:cxn modelId="{37994763-4BE4-4D57-AF5B-2CBA108A57BF}" type="presParOf" srcId="{3962F6C5-B8EC-432F-9ED2-2192B84AF160}" destId="{00FE13C3-A97B-44AC-AA7E-23CC8402B663}" srcOrd="0" destOrd="0" presId="urn:microsoft.com/office/officeart/2005/8/layout/chevron1"/>
    <dgm:cxn modelId="{E989E5FB-8EAF-4AFA-A5A9-9E9F61104796}" type="presParOf" srcId="{3962F6C5-B8EC-432F-9ED2-2192B84AF160}" destId="{39EAA812-82C9-4AF5-9714-80244EA85D8B}" srcOrd="1" destOrd="0" presId="urn:microsoft.com/office/officeart/2005/8/layout/chevron1"/>
    <dgm:cxn modelId="{2F5E0ECE-D6C1-48B4-9490-9D48C739D015}" type="presParOf" srcId="{3962F6C5-B8EC-432F-9ED2-2192B84AF160}" destId="{03377BD8-4C8A-44C1-AC71-DF62657CE24D}" srcOrd="2" destOrd="0" presId="urn:microsoft.com/office/officeart/2005/8/layout/chevron1"/>
    <dgm:cxn modelId="{4B934E5C-7454-45C7-AA1C-8E2DC9069417}" type="presParOf" srcId="{3962F6C5-B8EC-432F-9ED2-2192B84AF160}" destId="{D8F054DB-EBAF-4069-A9A4-62A79704A166}" srcOrd="3" destOrd="0" presId="urn:microsoft.com/office/officeart/2005/8/layout/chevron1"/>
    <dgm:cxn modelId="{E6D53CBE-3E04-4E27-B01A-4B68B856D4C3}" type="presParOf" srcId="{3962F6C5-B8EC-432F-9ED2-2192B84AF160}" destId="{97FE09D8-E762-480E-B38D-8916CBE0AE20}" srcOrd="4" destOrd="0" presId="urn:microsoft.com/office/officeart/2005/8/layout/chevron1"/>
    <dgm:cxn modelId="{973E0C0E-49EE-44DB-9EA0-092E19DAC2D4}" type="presParOf" srcId="{3962F6C5-B8EC-432F-9ED2-2192B84AF160}" destId="{295DA36B-361D-4A34-B862-D02B41EBE736}" srcOrd="5" destOrd="0" presId="urn:microsoft.com/office/officeart/2005/8/layout/chevron1"/>
    <dgm:cxn modelId="{25A1B2F3-5BF9-455D-8A7B-E3C1E5B389F8}" type="presParOf" srcId="{3962F6C5-B8EC-432F-9ED2-2192B84AF160}" destId="{9E0CF452-95F5-4B87-8579-421E640A0050}" srcOrd="6" destOrd="0" presId="urn:microsoft.com/office/officeart/2005/8/layout/chevron1"/>
    <dgm:cxn modelId="{51F55BE2-B142-4875-B8A0-33E69D1732CA}" type="presParOf" srcId="{3962F6C5-B8EC-432F-9ED2-2192B84AF160}" destId="{EBD7AA53-F13B-485D-B4C0-F5CA4DE1F09A}" srcOrd="7" destOrd="0" presId="urn:microsoft.com/office/officeart/2005/8/layout/chevron1"/>
    <dgm:cxn modelId="{5800FF83-BEED-45C1-B1D4-944FB3EAB5D3}" type="presParOf" srcId="{3962F6C5-B8EC-432F-9ED2-2192B84AF160}" destId="{ED4559CE-E879-4927-B4A4-F48E018F395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81996-9D02-4433-A451-4C620C9AD63F}">
      <dsp:nvSpPr>
        <dsp:cNvPr id="0" name=""/>
        <dsp:cNvSpPr/>
      </dsp:nvSpPr>
      <dsp:spPr>
        <a:xfrm rot="5400000">
          <a:off x="-665037" y="1308748"/>
          <a:ext cx="1444409" cy="110830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78B3D-B5B7-4597-A0D5-7C633281DC0C}">
      <dsp:nvSpPr>
        <dsp:cNvPr id="0" name=""/>
        <dsp:cNvSpPr/>
      </dsp:nvSpPr>
      <dsp:spPr>
        <a:xfrm>
          <a:off x="1751" y="2086368"/>
          <a:ext cx="1385379" cy="481469"/>
        </a:xfrm>
        <a:prstGeom prst="homePlate">
          <a:avLst>
            <a:gd name="adj" fmla="val 25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/>
            </a:rPr>
            <a:t>Bi-weekly meeting</a:t>
          </a:r>
          <a:endParaRPr lang="en-US" sz="1300" kern="1200" dirty="0"/>
        </a:p>
      </dsp:txBody>
      <dsp:txXfrm>
        <a:off x="1751" y="2086368"/>
        <a:ext cx="1325195" cy="481469"/>
      </dsp:txXfrm>
    </dsp:sp>
    <dsp:sp modelId="{F53078DA-3881-4E37-8A9E-7064CCBB2CA2}">
      <dsp:nvSpPr>
        <dsp:cNvPr id="0" name=""/>
        <dsp:cNvSpPr/>
      </dsp:nvSpPr>
      <dsp:spPr>
        <a:xfrm>
          <a:off x="112582" y="708457"/>
          <a:ext cx="1124928" cy="1182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/>
            </a:rPr>
            <a:t>Small meetings.</a:t>
          </a:r>
          <a:endParaRPr lang="en-US" sz="1300" kern="1200" dirty="0"/>
        </a:p>
      </dsp:txBody>
      <dsp:txXfrm>
        <a:off x="112582" y="708457"/>
        <a:ext cx="1124928" cy="1182237"/>
      </dsp:txXfrm>
    </dsp:sp>
    <dsp:sp modelId="{1E4B9943-4F43-4CC0-A0AB-67445230F13D}">
      <dsp:nvSpPr>
        <dsp:cNvPr id="0" name=""/>
        <dsp:cNvSpPr/>
      </dsp:nvSpPr>
      <dsp:spPr>
        <a:xfrm rot="5400000">
          <a:off x="678780" y="1308748"/>
          <a:ext cx="1444409" cy="110830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A8B56-167B-4382-AD44-F8548EED28D0}">
      <dsp:nvSpPr>
        <dsp:cNvPr id="0" name=""/>
        <dsp:cNvSpPr/>
      </dsp:nvSpPr>
      <dsp:spPr>
        <a:xfrm>
          <a:off x="1345570" y="2086368"/>
          <a:ext cx="1385379" cy="481469"/>
        </a:xfrm>
        <a:prstGeom prst="chevron">
          <a:avLst>
            <a:gd name="adj" fmla="val 25000"/>
          </a:avLst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 Sprint Review</a:t>
          </a:r>
          <a:endParaRPr lang="en-US" sz="1300" kern="1200"/>
        </a:p>
      </dsp:txBody>
      <dsp:txXfrm>
        <a:off x="1465937" y="2086368"/>
        <a:ext cx="1144645" cy="481469"/>
      </dsp:txXfrm>
    </dsp:sp>
    <dsp:sp modelId="{0C672161-F9DF-4966-8D82-754F93AF10F1}">
      <dsp:nvSpPr>
        <dsp:cNvPr id="0" name=""/>
        <dsp:cNvSpPr/>
      </dsp:nvSpPr>
      <dsp:spPr>
        <a:xfrm>
          <a:off x="1456400" y="708457"/>
          <a:ext cx="1124928" cy="1182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/>
            </a:rPr>
            <a:t>Feedback and discussion.</a:t>
          </a:r>
          <a:endParaRPr lang="en-US" sz="1300" kern="1200" dirty="0"/>
        </a:p>
      </dsp:txBody>
      <dsp:txXfrm>
        <a:off x="1456400" y="708457"/>
        <a:ext cx="1124928" cy="1182237"/>
      </dsp:txXfrm>
    </dsp:sp>
    <dsp:sp modelId="{77CC457A-08B1-4A33-BC20-E0709B57BA80}">
      <dsp:nvSpPr>
        <dsp:cNvPr id="0" name=""/>
        <dsp:cNvSpPr/>
      </dsp:nvSpPr>
      <dsp:spPr>
        <a:xfrm rot="5400000">
          <a:off x="2022599" y="1308748"/>
          <a:ext cx="1444409" cy="110830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033757-5E42-44A9-83C8-56ED8B00C46D}">
      <dsp:nvSpPr>
        <dsp:cNvPr id="0" name=""/>
        <dsp:cNvSpPr/>
      </dsp:nvSpPr>
      <dsp:spPr>
        <a:xfrm>
          <a:off x="2689388" y="2086368"/>
          <a:ext cx="1385379" cy="481469"/>
        </a:xfrm>
        <a:prstGeom prst="chevron">
          <a:avLst>
            <a:gd name="adj" fmla="val 25000"/>
          </a:avLst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/>
            </a:rPr>
            <a:t> Sprint Planning </a:t>
          </a:r>
          <a:endParaRPr lang="en-US" sz="1300" kern="1200" dirty="0"/>
        </a:p>
      </dsp:txBody>
      <dsp:txXfrm>
        <a:off x="2809755" y="2086368"/>
        <a:ext cx="1144645" cy="481469"/>
      </dsp:txXfrm>
    </dsp:sp>
    <dsp:sp modelId="{8A1CBA5B-D048-42AA-86A8-58047B827A09}">
      <dsp:nvSpPr>
        <dsp:cNvPr id="0" name=""/>
        <dsp:cNvSpPr/>
      </dsp:nvSpPr>
      <dsp:spPr>
        <a:xfrm>
          <a:off x="2800218" y="708457"/>
          <a:ext cx="1124928" cy="1182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rial"/>
            </a:rPr>
            <a:t>Next sprint discussion.</a:t>
          </a:r>
          <a:endParaRPr lang="en-US" sz="1300" kern="1200" dirty="0"/>
        </a:p>
      </dsp:txBody>
      <dsp:txXfrm>
        <a:off x="2800218" y="708457"/>
        <a:ext cx="1124928" cy="1182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E13C3-A97B-44AC-AA7E-23CC8402B663}">
      <dsp:nvSpPr>
        <dsp:cNvPr id="0" name=""/>
        <dsp:cNvSpPr/>
      </dsp:nvSpPr>
      <dsp:spPr>
        <a:xfrm>
          <a:off x="2790" y="662612"/>
          <a:ext cx="2483569" cy="99342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Teams</a:t>
          </a:r>
          <a:endParaRPr lang="en-US" sz="1900" kern="1200"/>
        </a:p>
      </dsp:txBody>
      <dsp:txXfrm>
        <a:off x="499504" y="662612"/>
        <a:ext cx="1490142" cy="993427"/>
      </dsp:txXfrm>
    </dsp:sp>
    <dsp:sp modelId="{03377BD8-4C8A-44C1-AC71-DF62657CE24D}">
      <dsp:nvSpPr>
        <dsp:cNvPr id="0" name=""/>
        <dsp:cNvSpPr/>
      </dsp:nvSpPr>
      <dsp:spPr>
        <a:xfrm>
          <a:off x="2238002" y="662612"/>
          <a:ext cx="2483569" cy="993427"/>
        </a:xfrm>
        <a:prstGeom prst="chevron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Tasks</a:t>
          </a:r>
          <a:endParaRPr lang="en-US" sz="1900" kern="1200"/>
        </a:p>
      </dsp:txBody>
      <dsp:txXfrm>
        <a:off x="2734716" y="662612"/>
        <a:ext cx="1490142" cy="993427"/>
      </dsp:txXfrm>
    </dsp:sp>
    <dsp:sp modelId="{97FE09D8-E762-480E-B38D-8916CBE0AE20}">
      <dsp:nvSpPr>
        <dsp:cNvPr id="0" name=""/>
        <dsp:cNvSpPr/>
      </dsp:nvSpPr>
      <dsp:spPr>
        <a:xfrm>
          <a:off x="4473215" y="662612"/>
          <a:ext cx="2483569" cy="993427"/>
        </a:xfrm>
        <a:prstGeom prst="chevron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Methodology</a:t>
          </a:r>
          <a:endParaRPr lang="en-US" sz="1900" kern="1200"/>
        </a:p>
      </dsp:txBody>
      <dsp:txXfrm>
        <a:off x="4969929" y="662612"/>
        <a:ext cx="1490142" cy="993427"/>
      </dsp:txXfrm>
    </dsp:sp>
    <dsp:sp modelId="{9E0CF452-95F5-4B87-8579-421E640A0050}">
      <dsp:nvSpPr>
        <dsp:cNvPr id="0" name=""/>
        <dsp:cNvSpPr/>
      </dsp:nvSpPr>
      <dsp:spPr>
        <a:xfrm>
          <a:off x="6631017" y="661082"/>
          <a:ext cx="2483569" cy="993427"/>
        </a:xfrm>
        <a:prstGeom prst="chevron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Timeline</a:t>
          </a:r>
        </a:p>
      </dsp:txBody>
      <dsp:txXfrm>
        <a:off x="7127731" y="661082"/>
        <a:ext cx="1490142" cy="993427"/>
      </dsp:txXfrm>
    </dsp:sp>
    <dsp:sp modelId="{ED4559CE-E879-4927-B4A4-F48E018F3951}">
      <dsp:nvSpPr>
        <dsp:cNvPr id="0" name=""/>
        <dsp:cNvSpPr/>
      </dsp:nvSpPr>
      <dsp:spPr>
        <a:xfrm>
          <a:off x="8943640" y="662612"/>
          <a:ext cx="2483569" cy="993427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rial"/>
            </a:rPr>
            <a:t>Execute</a:t>
          </a:r>
          <a:endParaRPr lang="en-US" sz="1900" kern="1200"/>
        </a:p>
      </dsp:txBody>
      <dsp:txXfrm>
        <a:off x="9440354" y="662612"/>
        <a:ext cx="1490142" cy="993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DC2F3-E2C0-4AA6-9C04-4D47E08B25A2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F0161-790D-47AF-AEB8-5EA14FF562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59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82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879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552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74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79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98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021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76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2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66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544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240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9F14-3119-56A8-A8D4-9DF89A458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8F23E-5B04-1E83-0DB6-A985CD764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0F727-B931-DADF-FB98-35BB2DA4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7044A-8E83-7B85-102B-8896E3BE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2CF8B-377B-64A6-9723-B3EDD8E2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969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F9EC-B9FC-8DE0-27F9-B8786DDF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E7385-2664-E4F3-7DF8-2D08DC324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F4BD5-FE17-9550-05EB-031B2B33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5A267-9722-E363-7F85-063AD4AC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089EA-4C3C-2DE8-031B-411BB6F0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911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6FA70-A520-140B-4BF5-0821832F7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9E799-7078-CA4F-507A-971384571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A1601-B90A-8659-049C-D58AF7CA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F539F-8084-8507-C000-BDF8569A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40A07-0567-7250-4F34-0B9BDB66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654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3334" y="1030130"/>
            <a:ext cx="11345332" cy="539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3335" y="376087"/>
            <a:ext cx="10521756" cy="54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7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C12C-E271-F9F7-A962-FE2C5289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8A538-E964-74FB-A6D8-C952F8D4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E77FC-CCA3-3D42-213D-257DCBEEE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7F82B-172D-8964-8AFC-DFAD6506D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B6471-F0E0-863C-111E-ABB4B212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15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8D9D-957A-EB05-B7D5-754A22AD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A42E4-5EC6-4CB7-4E00-1EBC5AF67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F0AC1-D479-9A87-115C-3CF25F60E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EADCA-8411-AC23-4B22-CCE759AC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40DCF-2272-F110-FF27-DBD8F3EF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0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C2E2-0C00-07CC-D9C8-D277660F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6B00-2C67-347A-EE63-F13488A6B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607EE-C471-2261-E6E0-88A2266D5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F8DE8-3AF4-043E-D7CC-93627220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C90D8-4E5B-37C4-82B0-61E18C29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AE0F2-004D-C414-C35C-57C7645E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88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7894-C825-DC68-FAF8-AF0A60BB2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57694-A39F-C15E-113B-FAB2C5F66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7AD9F-D655-8025-8E81-D2CDE2223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0F4BA-250F-F615-24C0-86E8648E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39544-1B23-8CC6-5588-60FB5A59A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DA79A7-31AF-08BB-29C8-7FA8D7DE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81830-2911-6B4E-B8C4-6F5E7858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CDC106-5834-9FD1-B9A3-BAE9E40B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218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A4E3-BC4D-21C8-E397-0952E031A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142B3-61DB-6889-106B-DCFE6F4B1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72EAB-A7A6-8463-9BE5-4AD3AB46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940D4-2306-AB7D-928E-61F7431E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62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573A99-6348-1967-67CF-70166603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F562B-EC9F-0B30-9CB9-1C6A6D4B3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DE6E1-5408-7883-976A-645D9C6B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666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A3D12-7A32-E289-10B6-A63BA6824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5FEB5-7D9F-6F9E-CA5A-A2661B466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6D0E-8FB2-A9FC-43BC-1D9BFC312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0BBEE-B053-B559-6771-923571A4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640C3-FFDC-B830-FD33-00641A6DB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BE69E-A64B-EC04-24B7-F2C90B4A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7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347F-6B53-55F8-C691-939CB1BF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12D88-1836-A230-CFB8-BA52D68DAA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5182A-E423-EA38-3D8D-5A82A5CDF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ADD41-61C4-7552-FF38-07E865077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3646F-FB00-AC95-77E4-CD2BD1D5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B12F8-F752-45B0-4AC3-2EF33861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05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1CE9C-A460-E441-C49B-A71D5485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A9A35-E2FA-FD07-96A6-82D9834A6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B3B4-05DC-3BCF-2F9A-643714F0D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0CFC1-608E-4718-A751-D9F1A07C9CE4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F544A-D9C5-BA48-98AB-9ED69410D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94D56-5590-D7E7-A2CB-DF76A9670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E2C00-7481-4B27-B4FF-98EB95599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2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5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1.gi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1.gif"/><Relationship Id="rId7" Type="http://schemas.openxmlformats.org/officeDocument/2006/relationships/hyperlink" Target="https://www.wired.it/play/cinema/2015/05/29/kung-fury-trash-anni-80-crowdfunding/" TargetMode="External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jpeg"/><Relationship Id="rId11" Type="http://schemas.openxmlformats.org/officeDocument/2006/relationships/image" Target="../media/image90.png"/><Relationship Id="rId5" Type="http://schemas.openxmlformats.org/officeDocument/2006/relationships/hyperlink" Target="https://www.flickr.com/photos/43276854@N02/39262569304" TargetMode="External"/><Relationship Id="rId10" Type="http://schemas.openxmlformats.org/officeDocument/2006/relationships/image" Target="../media/image89.png"/><Relationship Id="rId4" Type="http://schemas.openxmlformats.org/officeDocument/2006/relationships/image" Target="../media/image85.jpeg"/><Relationship Id="rId9" Type="http://schemas.openxmlformats.org/officeDocument/2006/relationships/image" Target="../media/image88.sv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gi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93.svg"/><Relationship Id="rId4" Type="http://schemas.openxmlformats.org/officeDocument/2006/relationships/diagramData" Target="../diagrams/data2.xml"/><Relationship Id="rId9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1.gi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openxmlformats.org/officeDocument/2006/relationships/image" Target="../media/image34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3.png"/><Relationship Id="rId5" Type="http://schemas.openxmlformats.org/officeDocument/2006/relationships/image" Target="../media/image37.svg"/><Relationship Id="rId10" Type="http://schemas.openxmlformats.org/officeDocument/2006/relationships/image" Target="../media/image21.gif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12" Type="http://schemas.openxmlformats.org/officeDocument/2006/relationships/image" Target="../media/image3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3.png"/><Relationship Id="rId5" Type="http://schemas.openxmlformats.org/officeDocument/2006/relationships/image" Target="../media/image44.svg"/><Relationship Id="rId10" Type="http://schemas.openxmlformats.org/officeDocument/2006/relationships/image" Target="../media/image21.gif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6.png"/><Relationship Id="rId7" Type="http://schemas.openxmlformats.org/officeDocument/2006/relationships/image" Target="../media/image26.png"/><Relationship Id="rId12" Type="http://schemas.openxmlformats.org/officeDocument/2006/relationships/image" Target="../media/image3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33.png"/><Relationship Id="rId5" Type="http://schemas.openxmlformats.org/officeDocument/2006/relationships/image" Target="../media/image48.svg"/><Relationship Id="rId10" Type="http://schemas.openxmlformats.org/officeDocument/2006/relationships/image" Target="../media/image21.gif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138057" y="0"/>
            <a:ext cx="7053944" cy="68580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5" name="TextBox 5"/>
          <p:cNvSpPr txBox="1"/>
          <p:nvPr/>
        </p:nvSpPr>
        <p:spPr>
          <a:xfrm>
            <a:off x="685800" y="5070644"/>
            <a:ext cx="2246085" cy="59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585">
              <a:lnSpc>
                <a:spcPts val="2427"/>
              </a:lnSpc>
            </a:pPr>
            <a:r>
              <a:rPr lang="en-US" sz="1733">
                <a:solidFill>
                  <a:srgbClr val="16214B"/>
                </a:solidFill>
                <a:latin typeface="Montserrat"/>
              </a:rPr>
              <a:t>aka: the first </a:t>
            </a:r>
            <a:r>
              <a:rPr lang="en-US" sz="1733" err="1">
                <a:solidFill>
                  <a:srgbClr val="16214B"/>
                </a:solidFill>
                <a:latin typeface="Montserrat"/>
              </a:rPr>
              <a:t>pecha</a:t>
            </a:r>
            <a:r>
              <a:rPr lang="en-US" sz="1733">
                <a:solidFill>
                  <a:srgbClr val="16214B"/>
                </a:solidFill>
                <a:latin typeface="Montserrat"/>
              </a:rPr>
              <a:t> </a:t>
            </a:r>
            <a:r>
              <a:rPr lang="en-US" sz="1733" err="1">
                <a:solidFill>
                  <a:srgbClr val="16214B"/>
                </a:solidFill>
                <a:latin typeface="Montserrat"/>
              </a:rPr>
              <a:t>kucha</a:t>
            </a:r>
            <a:r>
              <a:rPr lang="en-US" sz="1733">
                <a:solidFill>
                  <a:srgbClr val="16214B"/>
                </a:solidFill>
                <a:latin typeface="Montserrat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3833" y="621549"/>
            <a:ext cx="4297439" cy="2116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585">
              <a:lnSpc>
                <a:spcPts val="8640"/>
              </a:lnSpc>
            </a:pPr>
            <a:r>
              <a:rPr lang="en-US" sz="6400" b="1">
                <a:solidFill>
                  <a:srgbClr val="0C45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5:</a:t>
            </a:r>
          </a:p>
          <a:p>
            <a:pPr defTabSz="609585">
              <a:lnSpc>
                <a:spcPts val="8640"/>
              </a:lnSpc>
            </a:pPr>
            <a:r>
              <a:rPr lang="en-US" sz="6400" b="1">
                <a:solidFill>
                  <a:srgbClr val="0C45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lang="en-US" sz="6400" b="1" err="1">
                <a:solidFill>
                  <a:srgbClr val="0C45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sz="6400" b="1">
                <a:solidFill>
                  <a:srgbClr val="0C45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__()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427655" y="621550"/>
            <a:ext cx="6474748" cy="5614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A3E4A3-1E4D-D7C4-EB02-940B663B3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3137" y1="1724" x2="49020" y2="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7862" y="386081"/>
            <a:ext cx="1004541" cy="5476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0" y="0"/>
            <a:ext cx="12192000" cy="2881501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3" name="TextBox 13"/>
          <p:cNvSpPr txBox="1"/>
          <p:nvPr/>
        </p:nvSpPr>
        <p:spPr>
          <a:xfrm>
            <a:off x="685800" y="1076578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  <a:cs typeface="Arial"/>
              </a:rPr>
              <a:t>Sprint 1</a:t>
            </a:r>
          </a:p>
        </p:txBody>
      </p:sp>
      <p:pic>
        <p:nvPicPr>
          <p:cNvPr id="15" name="Grafik 2" descr="countdown.gif">
            <a:extLst>
              <a:ext uri="{FF2B5EF4-FFF2-40B4-BE49-F238E27FC236}">
                <a16:creationId xmlns:a16="http://schemas.microsoft.com/office/drawing/2014/main" id="{28A1E37E-EF19-0A42-A1F5-62A875130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2" descr="Icon&#10;&#10;Description automatically generated">
            <a:extLst>
              <a:ext uri="{FF2B5EF4-FFF2-40B4-BE49-F238E27FC236}">
                <a16:creationId xmlns:a16="http://schemas.microsoft.com/office/drawing/2014/main" id="{1B173D2D-6A5B-8202-EAA7-C7DAD7567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089" y="3429001"/>
            <a:ext cx="3424767" cy="183938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A339D57-017D-E005-C5CF-6F11835A7E1B}"/>
              </a:ext>
            </a:extLst>
          </p:cNvPr>
          <p:cNvSpPr txBox="1"/>
          <p:nvPr/>
        </p:nvSpPr>
        <p:spPr>
          <a:xfrm>
            <a:off x="414867" y="3431118"/>
            <a:ext cx="6832600" cy="19431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44444"/>
                </a:solidFill>
                <a:latin typeface="+mj-lt"/>
                <a:cs typeface="Arial"/>
              </a:rPr>
              <a:t>Week 1 - 3​</a:t>
            </a:r>
          </a:p>
          <a:p>
            <a:pPr>
              <a:lnSpc>
                <a:spcPct val="114000"/>
              </a:lnSpc>
            </a:pPr>
            <a:r>
              <a:rPr lang="en-US" sz="133" b="1" dirty="0">
                <a:solidFill>
                  <a:srgbClr val="444444"/>
                </a:solidFill>
                <a:latin typeface="+mj-lt"/>
                <a:cs typeface="Arial"/>
              </a:rPr>
              <a:t>.</a:t>
            </a:r>
            <a:br>
              <a:rPr lang="en-US" sz="2400" b="1" dirty="0">
                <a:solidFill>
                  <a:srgbClr val="444444"/>
                </a:solidFill>
                <a:latin typeface="+mj-lt"/>
                <a:cs typeface="Arial"/>
              </a:rPr>
            </a:br>
            <a:r>
              <a:rPr lang="en-US" sz="133" b="1" dirty="0">
                <a:solidFill>
                  <a:srgbClr val="444444"/>
                </a:solidFill>
                <a:latin typeface="+mj-lt"/>
                <a:cs typeface="Arial"/>
              </a:rPr>
              <a:t> </a:t>
            </a:r>
            <a:endParaRPr lang="en-US" sz="2400" b="1" dirty="0">
              <a:solidFill>
                <a:srgbClr val="444444"/>
              </a:solidFill>
              <a:latin typeface="+mj-lt"/>
              <a:cs typeface="Arial"/>
            </a:endParaRP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 b="1" dirty="0">
                <a:solidFill>
                  <a:srgbClr val="444444"/>
                </a:solidFill>
                <a:latin typeface="+mj-lt"/>
                <a:cs typeface="Arial"/>
              </a:rPr>
              <a:t>ML Team:</a:t>
            </a:r>
            <a:r>
              <a:rPr lang="en-US" sz="2133" dirty="0">
                <a:solidFill>
                  <a:srgbClr val="444444"/>
                </a:solidFill>
                <a:latin typeface="+mj-lt"/>
                <a:cs typeface="Arial"/>
              </a:rPr>
              <a:t> Model development​.</a:t>
            </a:r>
            <a:endParaRPr lang="en-US" sz="2133" dirty="0">
              <a:solidFill>
                <a:srgbClr val="444444"/>
              </a:solidFill>
              <a:latin typeface="+mj-lt"/>
            </a:endParaRP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 b="1" dirty="0">
                <a:solidFill>
                  <a:srgbClr val="444444"/>
                </a:solidFill>
                <a:latin typeface="+mj-lt"/>
                <a:cs typeface="Arial"/>
              </a:rPr>
              <a:t>Deployment Team:</a:t>
            </a:r>
            <a:r>
              <a:rPr lang="en-US" sz="2133" dirty="0">
                <a:solidFill>
                  <a:srgbClr val="444444"/>
                </a:solidFill>
                <a:latin typeface="+mj-lt"/>
                <a:cs typeface="Arial"/>
              </a:rPr>
              <a:t> Learning Docker​.</a:t>
            </a:r>
            <a:endParaRPr lang="en-US" sz="2133" dirty="0">
              <a:solidFill>
                <a:srgbClr val="444444"/>
              </a:solidFill>
              <a:latin typeface="+mj-lt"/>
            </a:endParaRP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 b="1" dirty="0">
                <a:solidFill>
                  <a:srgbClr val="444444"/>
                </a:solidFill>
                <a:latin typeface="+mj-lt"/>
                <a:cs typeface="Arial"/>
              </a:rPr>
              <a:t>Web team: </a:t>
            </a:r>
            <a:r>
              <a:rPr lang="en-US" sz="2133" dirty="0">
                <a:solidFill>
                  <a:srgbClr val="444444"/>
                </a:solidFill>
                <a:latin typeface="+mj-lt"/>
                <a:cs typeface="Arial"/>
              </a:rPr>
              <a:t>Barebones web framework​.</a:t>
            </a:r>
            <a:endParaRPr lang="en-US" sz="2133" dirty="0">
              <a:solidFill>
                <a:srgbClr val="444444"/>
              </a:solidFill>
              <a:latin typeface="+mj-lt"/>
            </a:endParaRP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 b="1" dirty="0">
                <a:solidFill>
                  <a:srgbClr val="444444"/>
                </a:solidFill>
                <a:latin typeface="+mj-lt"/>
                <a:cs typeface="Arial"/>
              </a:rPr>
              <a:t>Media Team: </a:t>
            </a:r>
            <a:r>
              <a:rPr lang="en-US" sz="2133" dirty="0">
                <a:solidFill>
                  <a:srgbClr val="444444"/>
                </a:solidFill>
                <a:latin typeface="+mj-lt"/>
                <a:cs typeface="Arial"/>
              </a:rPr>
              <a:t>Pecha Kucha 2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14376FB0-D91A-7CA1-EA3B-F8F9E0B7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27"/>
          <a:stretch>
            <a:fillRect/>
          </a:stretch>
        </p:blipFill>
        <p:spPr>
          <a:xfrm>
            <a:off x="8057374" y="822475"/>
            <a:ext cx="3448828" cy="20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1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0" y="0"/>
            <a:ext cx="12192000" cy="2881501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27"/>
          <a:stretch>
            <a:fillRect/>
          </a:stretch>
        </p:blipFill>
        <p:spPr>
          <a:xfrm>
            <a:off x="8057374" y="822475"/>
            <a:ext cx="3448828" cy="205902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85800" y="1076578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</a:rPr>
              <a:t>Sprint</a:t>
            </a:r>
            <a:r>
              <a:rPr lang="en-US" sz="4800">
                <a:solidFill>
                  <a:srgbClr val="FFFFFF"/>
                </a:solidFill>
                <a:latin typeface="Montserrat Semi-Bold"/>
                <a:cs typeface="Arial"/>
              </a:rPr>
              <a:t> 2</a:t>
            </a:r>
          </a:p>
        </p:txBody>
      </p:sp>
      <p:pic>
        <p:nvPicPr>
          <p:cNvPr id="15" name="Grafik 2" descr="countdown.gif">
            <a:extLst>
              <a:ext uri="{FF2B5EF4-FFF2-40B4-BE49-F238E27FC236}">
                <a16:creationId xmlns:a16="http://schemas.microsoft.com/office/drawing/2014/main" id="{28A1E37E-EF19-0A42-A1F5-62A875130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2" descr="Icon&#10;&#10;Description automatically generated">
            <a:extLst>
              <a:ext uri="{FF2B5EF4-FFF2-40B4-BE49-F238E27FC236}">
                <a16:creationId xmlns:a16="http://schemas.microsoft.com/office/drawing/2014/main" id="{1B173D2D-6A5B-8202-EAA7-C7DAD7567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7283" y="3467101"/>
            <a:ext cx="3424767" cy="1839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E70C5B-02A4-8E98-21BC-6E22D392A262}"/>
              </a:ext>
            </a:extLst>
          </p:cNvPr>
          <p:cNvSpPr txBox="1"/>
          <p:nvPr/>
        </p:nvSpPr>
        <p:spPr>
          <a:xfrm>
            <a:off x="414867" y="3431117"/>
            <a:ext cx="6980767" cy="1919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444444"/>
                </a:solidFill>
                <a:latin typeface="+mj-lt"/>
                <a:cs typeface="Arial"/>
              </a:rPr>
              <a:t>Week 4 - 6​</a:t>
            </a:r>
          </a:p>
          <a:p>
            <a:pPr>
              <a:lnSpc>
                <a:spcPct val="114000"/>
              </a:lnSpc>
            </a:pPr>
            <a:r>
              <a:rPr lang="en-US" sz="133" b="1">
                <a:solidFill>
                  <a:srgbClr val="444444"/>
                </a:solidFill>
                <a:latin typeface="+mj-lt"/>
                <a:cs typeface="Arial"/>
              </a:rPr>
              <a:t>.</a:t>
            </a:r>
            <a:endParaRPr lang="en-US" sz="2400" b="1">
              <a:solidFill>
                <a:srgbClr val="444444"/>
              </a:solidFill>
              <a:latin typeface="+mj-lt"/>
              <a:cs typeface="Arial"/>
            </a:endParaRP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 b="1">
                <a:solidFill>
                  <a:srgbClr val="444444"/>
                </a:solidFill>
                <a:latin typeface="+mj-lt"/>
                <a:cs typeface="Arial"/>
              </a:rPr>
              <a:t>ML Team: </a:t>
            </a:r>
            <a:r>
              <a:rPr lang="en-US" sz="2133">
                <a:solidFill>
                  <a:srgbClr val="444444"/>
                </a:solidFill>
                <a:latin typeface="+mj-lt"/>
                <a:cs typeface="Arial"/>
              </a:rPr>
              <a:t>Hyperparameter tuning.​</a:t>
            </a: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 b="1">
                <a:solidFill>
                  <a:srgbClr val="444444"/>
                </a:solidFill>
                <a:latin typeface="+mj-lt"/>
                <a:cs typeface="Arial"/>
              </a:rPr>
              <a:t>Deployment team: </a:t>
            </a:r>
            <a:r>
              <a:rPr lang="en-US" sz="2133">
                <a:solidFill>
                  <a:srgbClr val="444444"/>
                </a:solidFill>
                <a:latin typeface="+mj-lt"/>
                <a:cs typeface="Arial"/>
              </a:rPr>
              <a:t>Assist ML team.​</a:t>
            </a: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 b="1">
                <a:solidFill>
                  <a:srgbClr val="444444"/>
                </a:solidFill>
                <a:latin typeface="+mj-lt"/>
                <a:cs typeface="Arial"/>
              </a:rPr>
              <a:t>Web team: </a:t>
            </a:r>
            <a:r>
              <a:rPr lang="en-US" sz="2133">
                <a:solidFill>
                  <a:srgbClr val="444444"/>
                </a:solidFill>
                <a:latin typeface="+mj-lt"/>
                <a:cs typeface="Arial"/>
              </a:rPr>
              <a:t>Developing UI and API.​</a:t>
            </a: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 b="1">
                <a:solidFill>
                  <a:srgbClr val="444444"/>
                </a:solidFill>
                <a:latin typeface="+mj-lt"/>
                <a:cs typeface="Arial"/>
              </a:rPr>
              <a:t>Media team: </a:t>
            </a:r>
            <a:r>
              <a:rPr lang="en-US" sz="2133">
                <a:solidFill>
                  <a:srgbClr val="444444"/>
                </a:solidFill>
                <a:latin typeface="+mj-lt"/>
                <a:cs typeface="Arial"/>
              </a:rPr>
              <a:t>Pecha Kucha 3</a:t>
            </a:r>
          </a:p>
        </p:txBody>
      </p:sp>
    </p:spTree>
    <p:extLst>
      <p:ext uri="{BB962C8B-B14F-4D97-AF65-F5344CB8AC3E}">
        <p14:creationId xmlns:p14="http://schemas.microsoft.com/office/powerpoint/2010/main" val="168658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0" y="0"/>
            <a:ext cx="12192000" cy="2881501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3" name="TextBox 13"/>
          <p:cNvSpPr txBox="1"/>
          <p:nvPr/>
        </p:nvSpPr>
        <p:spPr>
          <a:xfrm>
            <a:off x="685800" y="1076578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</a:rPr>
              <a:t>Sprint</a:t>
            </a:r>
            <a:r>
              <a:rPr lang="en-US" sz="4800">
                <a:solidFill>
                  <a:srgbClr val="FFFFFF"/>
                </a:solidFill>
                <a:latin typeface="Montserrat Semi-Bold"/>
                <a:cs typeface="Arial"/>
              </a:rPr>
              <a:t> 3</a:t>
            </a:r>
          </a:p>
        </p:txBody>
      </p:sp>
      <p:pic>
        <p:nvPicPr>
          <p:cNvPr id="15" name="Grafik 2" descr="countdown.gif">
            <a:extLst>
              <a:ext uri="{FF2B5EF4-FFF2-40B4-BE49-F238E27FC236}">
                <a16:creationId xmlns:a16="http://schemas.microsoft.com/office/drawing/2014/main" id="{28A1E37E-EF19-0A42-A1F5-62A875130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2" descr="Icon&#10;&#10;Description automatically generated">
            <a:extLst>
              <a:ext uri="{FF2B5EF4-FFF2-40B4-BE49-F238E27FC236}">
                <a16:creationId xmlns:a16="http://schemas.microsoft.com/office/drawing/2014/main" id="{1B173D2D-6A5B-8202-EAA7-C7DAD756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83" y="3467101"/>
            <a:ext cx="3424767" cy="1839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C3BE1D-A605-394E-55E8-E7A692F1FFB1}"/>
              </a:ext>
            </a:extLst>
          </p:cNvPr>
          <p:cNvSpPr txBox="1"/>
          <p:nvPr/>
        </p:nvSpPr>
        <p:spPr>
          <a:xfrm>
            <a:off x="488952" y="3431118"/>
            <a:ext cx="6927849" cy="19198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44444"/>
                </a:solidFill>
                <a:latin typeface="+mj-lt"/>
                <a:cs typeface="Arial"/>
              </a:rPr>
              <a:t>Week 7 - 9​</a:t>
            </a:r>
          </a:p>
          <a:p>
            <a:pPr>
              <a:lnSpc>
                <a:spcPct val="114000"/>
              </a:lnSpc>
            </a:pPr>
            <a:r>
              <a:rPr lang="en-US" sz="133" b="1" dirty="0">
                <a:solidFill>
                  <a:srgbClr val="444444"/>
                </a:solidFill>
                <a:latin typeface="+mj-lt"/>
                <a:cs typeface="Arial"/>
              </a:rPr>
              <a:t>.</a:t>
            </a:r>
            <a:endParaRPr lang="en-US" sz="2400" b="1" dirty="0">
              <a:solidFill>
                <a:srgbClr val="444444"/>
              </a:solidFill>
              <a:latin typeface="+mj-lt"/>
              <a:cs typeface="Arial"/>
            </a:endParaRP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 b="1" dirty="0">
                <a:solidFill>
                  <a:srgbClr val="444444"/>
                </a:solidFill>
                <a:latin typeface="+mj-lt"/>
                <a:cs typeface="Arial"/>
              </a:rPr>
              <a:t>ML team: </a:t>
            </a:r>
            <a:r>
              <a:rPr lang="en-US" sz="2133" dirty="0">
                <a:solidFill>
                  <a:srgbClr val="444444"/>
                </a:solidFill>
                <a:latin typeface="+mj-lt"/>
                <a:cs typeface="Arial"/>
              </a:rPr>
              <a:t>Finalizing ML model</a:t>
            </a: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 b="1" dirty="0">
                <a:solidFill>
                  <a:srgbClr val="444444"/>
                </a:solidFill>
                <a:latin typeface="+mj-lt"/>
                <a:cs typeface="Arial"/>
              </a:rPr>
              <a:t>Deployment team: </a:t>
            </a:r>
            <a:r>
              <a:rPr lang="en-US" sz="2133" dirty="0">
                <a:solidFill>
                  <a:srgbClr val="444444"/>
                </a:solidFill>
                <a:latin typeface="+mj-lt"/>
                <a:cs typeface="Arial"/>
              </a:rPr>
              <a:t>Deployment of containers.​</a:t>
            </a: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 b="1" dirty="0">
                <a:solidFill>
                  <a:srgbClr val="444444"/>
                </a:solidFill>
                <a:latin typeface="+mj-lt"/>
                <a:cs typeface="Arial"/>
              </a:rPr>
              <a:t>Web team: </a:t>
            </a:r>
            <a:r>
              <a:rPr lang="en-US" sz="2133" dirty="0">
                <a:solidFill>
                  <a:srgbClr val="444444"/>
                </a:solidFill>
                <a:latin typeface="+mj-lt"/>
                <a:cs typeface="Arial"/>
              </a:rPr>
              <a:t>Integrating web with ML.</a:t>
            </a:r>
          </a:p>
          <a:p>
            <a:pPr marL="990575" lvl="1" indent="-380990">
              <a:lnSpc>
                <a:spcPct val="113999"/>
              </a:lnSpc>
              <a:buFont typeface="Wingdings" panose="05000000000000000000" pitchFamily="2" charset="2"/>
              <a:buChar char="v"/>
            </a:pPr>
            <a:r>
              <a:rPr lang="en-US" sz="2133" b="1" dirty="0">
                <a:solidFill>
                  <a:srgbClr val="444444"/>
                </a:solidFill>
                <a:latin typeface="+mj-lt"/>
                <a:cs typeface="Arial"/>
              </a:rPr>
              <a:t>Media team: </a:t>
            </a:r>
            <a:r>
              <a:rPr lang="en-US" sz="2133" dirty="0">
                <a:solidFill>
                  <a:srgbClr val="444444"/>
                </a:solidFill>
                <a:latin typeface="+mj-lt"/>
                <a:cs typeface="Arial"/>
              </a:rPr>
              <a:t>Assist ML team</a:t>
            </a:r>
            <a:endParaRPr lang="en-US" sz="2133" dirty="0">
              <a:solidFill>
                <a:srgbClr val="444444"/>
              </a:solidFill>
              <a:latin typeface="+mj-lt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60A115E3-D05F-B0DB-EC00-26C56B054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127"/>
          <a:stretch>
            <a:fillRect/>
          </a:stretch>
        </p:blipFill>
        <p:spPr>
          <a:xfrm>
            <a:off x="8057374" y="822475"/>
            <a:ext cx="3448828" cy="20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29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0" y="0"/>
            <a:ext cx="12192000" cy="2881501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3" name="TextBox 13"/>
          <p:cNvSpPr txBox="1"/>
          <p:nvPr/>
        </p:nvSpPr>
        <p:spPr>
          <a:xfrm>
            <a:off x="685800" y="1076578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</a:rPr>
              <a:t>After</a:t>
            </a:r>
            <a:r>
              <a:rPr lang="en-US" sz="4800">
                <a:solidFill>
                  <a:srgbClr val="FFFFFF"/>
                </a:solidFill>
                <a:latin typeface="Montserrat Semi-Bold"/>
                <a:cs typeface="Arial"/>
              </a:rPr>
              <a:t> </a:t>
            </a:r>
            <a:r>
              <a:rPr lang="en-US" sz="4800">
                <a:solidFill>
                  <a:srgbClr val="FFFFFF"/>
                </a:solidFill>
                <a:latin typeface="+mj-lt"/>
              </a:rPr>
              <a:t>Sprint</a:t>
            </a:r>
            <a:r>
              <a:rPr lang="en-US" sz="4800">
                <a:solidFill>
                  <a:srgbClr val="FFFFFF"/>
                </a:solidFill>
                <a:latin typeface="Montserrat Semi-Bold"/>
                <a:cs typeface="Arial"/>
              </a:rPr>
              <a:t> 3</a:t>
            </a:r>
          </a:p>
        </p:txBody>
      </p:sp>
      <p:pic>
        <p:nvPicPr>
          <p:cNvPr id="15" name="Grafik 2" descr="countdown.gif">
            <a:extLst>
              <a:ext uri="{FF2B5EF4-FFF2-40B4-BE49-F238E27FC236}">
                <a16:creationId xmlns:a16="http://schemas.microsoft.com/office/drawing/2014/main" id="{28A1E37E-EF19-0A42-A1F5-62A875130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2" descr="Icon&#10;&#10;Description automatically generated">
            <a:extLst>
              <a:ext uri="{FF2B5EF4-FFF2-40B4-BE49-F238E27FC236}">
                <a16:creationId xmlns:a16="http://schemas.microsoft.com/office/drawing/2014/main" id="{1B173D2D-6A5B-8202-EAA7-C7DAD7567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283" y="3467101"/>
            <a:ext cx="3424767" cy="1839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9EB6B1-B0E3-46CE-42C5-0D18C3190D62}"/>
              </a:ext>
            </a:extLst>
          </p:cNvPr>
          <p:cNvSpPr txBox="1"/>
          <p:nvPr/>
        </p:nvSpPr>
        <p:spPr>
          <a:xfrm>
            <a:off x="372534" y="3462868"/>
            <a:ext cx="7509932" cy="1963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0990" indent="-38099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444444"/>
                </a:solidFill>
                <a:cs typeface="Arial"/>
              </a:rPr>
              <a:t>Week 10 - 12</a:t>
            </a:r>
          </a:p>
          <a:p>
            <a:pPr>
              <a:lnSpc>
                <a:spcPct val="114000"/>
              </a:lnSpc>
            </a:pPr>
            <a:r>
              <a:rPr lang="en-US" sz="133" b="1">
                <a:solidFill>
                  <a:srgbClr val="444444"/>
                </a:solidFill>
                <a:cs typeface="Arial"/>
              </a:rPr>
              <a:t>.</a:t>
            </a:r>
            <a:endParaRPr lang="en-US" sz="2400" b="1">
              <a:solidFill>
                <a:srgbClr val="444444"/>
              </a:solidFill>
              <a:cs typeface="Arial"/>
            </a:endParaRP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>
                <a:solidFill>
                  <a:srgbClr val="444444"/>
                </a:solidFill>
                <a:cs typeface="Arial"/>
              </a:rPr>
              <a:t>Video Editing​</a:t>
            </a:r>
          </a:p>
          <a:p>
            <a:pPr marL="990575" lvl="1" indent="-38099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2133">
                <a:solidFill>
                  <a:srgbClr val="444444"/>
                </a:solidFill>
                <a:cs typeface="Arial"/>
              </a:rPr>
              <a:t>Report​ compilation</a:t>
            </a:r>
            <a:endParaRPr lang="en-US" sz="2133">
              <a:solidFill>
                <a:srgbClr val="444444"/>
              </a:solidFill>
            </a:endParaRPr>
          </a:p>
          <a:p>
            <a:pPr marL="990575" lvl="1" indent="-380990">
              <a:lnSpc>
                <a:spcPct val="113999"/>
              </a:lnSpc>
              <a:buFont typeface="Wingdings" panose="05000000000000000000" pitchFamily="2" charset="2"/>
              <a:buChar char="v"/>
            </a:pPr>
            <a:r>
              <a:rPr lang="en-US" sz="2133">
                <a:solidFill>
                  <a:srgbClr val="444444"/>
                </a:solidFill>
                <a:cs typeface="Arial"/>
              </a:rPr>
              <a:t>Tying up loose ends.</a:t>
            </a:r>
            <a:endParaRPr lang="en-US" sz="2133">
              <a:solidFill>
                <a:srgbClr val="444444"/>
              </a:solidFill>
            </a:endParaRPr>
          </a:p>
          <a:p>
            <a:pPr lvl="1">
              <a:lnSpc>
                <a:spcPct val="114000"/>
              </a:lnSpc>
              <a:buChar char="•"/>
            </a:pPr>
            <a:endParaRPr lang="en-US" sz="2400">
              <a:solidFill>
                <a:srgbClr val="444444"/>
              </a:solidFill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98F96CD4-4D1C-922A-7638-9F74389FC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27"/>
          <a:stretch>
            <a:fillRect/>
          </a:stretch>
        </p:blipFill>
        <p:spPr>
          <a:xfrm>
            <a:off x="8057374" y="822475"/>
            <a:ext cx="3448828" cy="20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DE76577-B2FC-8D3A-B66F-C9CAD19624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8735" y="2376145"/>
          <a:ext cx="5435360" cy="42797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A009-C5CC-79AC-1685-AADDE88C4F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0A193-5CDA-777A-75DC-3768C0067F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dirty="0"/>
              <a:t>Pecha Kucha by Group 5</a:t>
            </a:r>
            <a:endParaRPr lang="en-US" dirty="0"/>
          </a:p>
        </p:txBody>
      </p:sp>
      <p:sp>
        <p:nvSpPr>
          <p:cNvPr id="4345" name="Title 4344">
            <a:extLst>
              <a:ext uri="{FF2B5EF4-FFF2-40B4-BE49-F238E27FC236}">
                <a16:creationId xmlns:a16="http://schemas.microsoft.com/office/drawing/2014/main" id="{C51E93E2-1ABC-3370-04DC-138A1650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57" name="AutoShape 11">
            <a:extLst>
              <a:ext uri="{FF2B5EF4-FFF2-40B4-BE49-F238E27FC236}">
                <a16:creationId xmlns:a16="http://schemas.microsoft.com/office/drawing/2014/main" id="{597A72C3-5B89-78DD-30BD-6A67DC9D3397}"/>
              </a:ext>
            </a:extLst>
          </p:cNvPr>
          <p:cNvSpPr/>
          <p:nvPr/>
        </p:nvSpPr>
        <p:spPr>
          <a:xfrm>
            <a:off x="0" y="0"/>
            <a:ext cx="12192000" cy="2881501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4389" name="Picture 1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2EB20597-CC11-B0ED-2C7A-B0B2EF5FE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127"/>
          <a:stretch>
            <a:fillRect/>
          </a:stretch>
        </p:blipFill>
        <p:spPr>
          <a:xfrm>
            <a:off x="8057374" y="822475"/>
            <a:ext cx="3448828" cy="2059027"/>
          </a:xfrm>
          <a:prstGeom prst="rect">
            <a:avLst/>
          </a:prstGeom>
        </p:spPr>
      </p:pic>
      <p:sp>
        <p:nvSpPr>
          <p:cNvPr id="4402" name="TextBox 13">
            <a:extLst>
              <a:ext uri="{FF2B5EF4-FFF2-40B4-BE49-F238E27FC236}">
                <a16:creationId xmlns:a16="http://schemas.microsoft.com/office/drawing/2014/main" id="{41272CD0-152A-089C-20FF-A912463A0449}"/>
              </a:ext>
            </a:extLst>
          </p:cNvPr>
          <p:cNvSpPr txBox="1"/>
          <p:nvPr/>
        </p:nvSpPr>
        <p:spPr>
          <a:xfrm>
            <a:off x="374984" y="916156"/>
            <a:ext cx="7210289" cy="697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Arial"/>
                <a:cs typeface="Arial"/>
              </a:rPr>
              <a:t>Sprint meetings</a:t>
            </a:r>
          </a:p>
        </p:txBody>
      </p:sp>
      <p:pic>
        <p:nvPicPr>
          <p:cNvPr id="7235" name="Picture 7235" descr="Graphical user interface&#10;&#10;Description automatically generated">
            <a:extLst>
              <a:ext uri="{FF2B5EF4-FFF2-40B4-BE49-F238E27FC236}">
                <a16:creationId xmlns:a16="http://schemas.microsoft.com/office/drawing/2014/main" id="{5A2AFEAC-BAA9-9147-AB62-A20D5A59D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3175702"/>
            <a:ext cx="5270153" cy="2678711"/>
          </a:xfrm>
          <a:prstGeom prst="rect">
            <a:avLst/>
          </a:prstGeom>
        </p:spPr>
      </p:pic>
      <p:pic>
        <p:nvPicPr>
          <p:cNvPr id="11" name="Grafik 2" descr="countdown.gif">
            <a:extLst>
              <a:ext uri="{FF2B5EF4-FFF2-40B4-BE49-F238E27FC236}">
                <a16:creationId xmlns:a16="http://schemas.microsoft.com/office/drawing/2014/main" id="{AA591825-42ED-2518-4F97-6EFCC27EF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531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0" y="0"/>
            <a:ext cx="12192000" cy="2881501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3" name="TextBox 13"/>
          <p:cNvSpPr txBox="1"/>
          <p:nvPr/>
        </p:nvSpPr>
        <p:spPr>
          <a:xfrm>
            <a:off x="685800" y="1076578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Montserrat Semi-Bold"/>
                <a:cs typeface="Arial"/>
              </a:rPr>
              <a:t>Our Style</a:t>
            </a:r>
            <a:endParaRPr lang="en-US" sz="2400"/>
          </a:p>
        </p:txBody>
      </p:sp>
      <p:pic>
        <p:nvPicPr>
          <p:cNvPr id="15" name="Grafik 2" descr="countdown.gif">
            <a:extLst>
              <a:ext uri="{FF2B5EF4-FFF2-40B4-BE49-F238E27FC236}">
                <a16:creationId xmlns:a16="http://schemas.microsoft.com/office/drawing/2014/main" id="{28A1E37E-EF19-0A42-A1F5-62A875130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2" descr="A picture containing text, candelabrum&#10;&#10;Description automatically generated">
            <a:extLst>
              <a:ext uri="{FF2B5EF4-FFF2-40B4-BE49-F238E27FC236}">
                <a16:creationId xmlns:a16="http://schemas.microsoft.com/office/drawing/2014/main" id="{F8FD8ED2-A2CD-8C38-6FE8-62BEC6D11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103" y="178420"/>
            <a:ext cx="2347332" cy="233804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811B6A7A-44BE-FCBE-8198-7C713DBE110E}"/>
              </a:ext>
            </a:extLst>
          </p:cNvPr>
          <p:cNvGrpSpPr/>
          <p:nvPr/>
        </p:nvGrpSpPr>
        <p:grpSpPr>
          <a:xfrm>
            <a:off x="-157815" y="3378276"/>
            <a:ext cx="3629721" cy="2234734"/>
            <a:chOff x="-319204" y="2161942"/>
            <a:chExt cx="2722291" cy="1676051"/>
          </a:xfrm>
        </p:grpSpPr>
        <p:pic>
          <p:nvPicPr>
            <p:cNvPr id="42" name="Picture 42">
              <a:extLst>
                <a:ext uri="{FF2B5EF4-FFF2-40B4-BE49-F238E27FC236}">
                  <a16:creationId xmlns:a16="http://schemas.microsoft.com/office/drawing/2014/main" id="{8197FE99-E6D6-E150-9CA7-10E384E7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6784" y="3014314"/>
              <a:ext cx="369152" cy="337790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15A1C5A-2027-3B8A-AC3C-C9CE0C64726C}"/>
                </a:ext>
              </a:extLst>
            </p:cNvPr>
            <p:cNvGrpSpPr/>
            <p:nvPr/>
          </p:nvGrpSpPr>
          <p:grpSpPr>
            <a:xfrm>
              <a:off x="-319204" y="2161942"/>
              <a:ext cx="2722291" cy="1676051"/>
              <a:chOff x="-319204" y="2161942"/>
              <a:chExt cx="2722291" cy="1676051"/>
            </a:xfrm>
          </p:grpSpPr>
          <p:pic>
            <p:nvPicPr>
              <p:cNvPr id="33" name="Picture 33" descr="Icon&#10;&#10;Description automatically generated">
                <a:extLst>
                  <a:ext uri="{FF2B5EF4-FFF2-40B4-BE49-F238E27FC236}">
                    <a16:creationId xmlns:a16="http://schemas.microsoft.com/office/drawing/2014/main" id="{96BBD3AE-82BD-40C5-7658-AA7BF7DBA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266" y="2161942"/>
                <a:ext cx="1272634" cy="1272634"/>
              </a:xfrm>
              <a:prstGeom prst="rect">
                <a:avLst/>
              </a:prstGeom>
            </p:spPr>
          </p:pic>
          <p:pic>
            <p:nvPicPr>
              <p:cNvPr id="41" name="Picture 41" descr="Icon&#10;&#10;Description automatically generated">
                <a:extLst>
                  <a:ext uri="{FF2B5EF4-FFF2-40B4-BE49-F238E27FC236}">
                    <a16:creationId xmlns:a16="http://schemas.microsoft.com/office/drawing/2014/main" id="{F4B7FD83-04C1-708B-EA87-6E055D8ED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693" y="2715017"/>
                <a:ext cx="262054" cy="305874"/>
              </a:xfrm>
              <a:prstGeom prst="rect">
                <a:avLst/>
              </a:prstGeom>
            </p:spPr>
          </p:pic>
          <p:pic>
            <p:nvPicPr>
              <p:cNvPr id="43" name="Picture 43" descr="Icon&#10;&#10;Description automatically generated">
                <a:extLst>
                  <a:ext uri="{FF2B5EF4-FFF2-40B4-BE49-F238E27FC236}">
                    <a16:creationId xmlns:a16="http://schemas.microsoft.com/office/drawing/2014/main" id="{DD57AC7B-51BD-32EE-748B-8AF544B43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99" y="2334785"/>
                <a:ext cx="362183" cy="35056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59201E1-9B5F-956D-BC05-B7B868BBD90E}"/>
                  </a:ext>
                </a:extLst>
              </p:cNvPr>
              <p:cNvSpPr txBox="1"/>
              <p:nvPr/>
            </p:nvSpPr>
            <p:spPr>
              <a:xfrm>
                <a:off x="-319204" y="3360698"/>
                <a:ext cx="2722291" cy="47729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13999"/>
                  </a:lnSpc>
                </a:pPr>
                <a:r>
                  <a:rPr lang="en-US" sz="1867" i="1">
                    <a:cs typeface="Arial"/>
                  </a:rPr>
                  <a:t>Agreed cross-group </a:t>
                </a:r>
                <a:endParaRPr lang="en-US" sz="2133" i="1"/>
              </a:p>
              <a:p>
                <a:pPr algn="ctr">
                  <a:lnSpc>
                    <a:spcPct val="113999"/>
                  </a:lnSpc>
                </a:pPr>
                <a:r>
                  <a:rPr lang="en-US" sz="1867" i="1">
                    <a:cs typeface="Arial"/>
                  </a:rPr>
                  <a:t>interfaces</a:t>
                </a:r>
                <a:endParaRPr lang="en-US" sz="2133" i="1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D746D2-BC34-CDC3-9D88-023221E4A75B}"/>
              </a:ext>
            </a:extLst>
          </p:cNvPr>
          <p:cNvGrpSpPr/>
          <p:nvPr/>
        </p:nvGrpSpPr>
        <p:grpSpPr>
          <a:xfrm>
            <a:off x="6571709" y="3245385"/>
            <a:ext cx="2458843" cy="2264975"/>
            <a:chOff x="4374762" y="2684656"/>
            <a:chExt cx="1844132" cy="1698731"/>
          </a:xfrm>
        </p:grpSpPr>
        <p:pic>
          <p:nvPicPr>
            <p:cNvPr id="54" name="Picture 54">
              <a:extLst>
                <a:ext uri="{FF2B5EF4-FFF2-40B4-BE49-F238E27FC236}">
                  <a16:creationId xmlns:a16="http://schemas.microsoft.com/office/drawing/2014/main" id="{CC97EB7B-BDF5-22E6-6748-45BFD914B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06125" y="2684656"/>
              <a:ext cx="1655958" cy="165595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1D6813E-EE14-027B-D0AB-59CA89502016}"/>
                </a:ext>
              </a:extLst>
            </p:cNvPr>
            <p:cNvSpPr txBox="1"/>
            <p:nvPr/>
          </p:nvSpPr>
          <p:spPr>
            <a:xfrm>
              <a:off x="4374762" y="4151737"/>
              <a:ext cx="1844132" cy="2316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3999"/>
                </a:lnSpc>
              </a:pPr>
              <a:r>
                <a:rPr lang="en-US" sz="1867" i="1" err="1">
                  <a:cs typeface="Arial"/>
                </a:rPr>
                <a:t>Dockerize</a:t>
              </a:r>
              <a:r>
                <a:rPr lang="en-US" sz="1867" i="1">
                  <a:cs typeface="Arial"/>
                </a:rPr>
                <a:t> program</a:t>
              </a:r>
              <a:endParaRPr lang="en-US" sz="1867" i="1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360F8E-1B27-19E5-C1AC-7E78F97468D0}"/>
              </a:ext>
            </a:extLst>
          </p:cNvPr>
          <p:cNvGrpSpPr/>
          <p:nvPr/>
        </p:nvGrpSpPr>
        <p:grpSpPr>
          <a:xfrm>
            <a:off x="2935019" y="3210209"/>
            <a:ext cx="3657599" cy="2393795"/>
            <a:chOff x="1851798" y="2266484"/>
            <a:chExt cx="2743199" cy="179534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2394BE5-7BE9-9459-8CBC-D0BEF11A3C7F}"/>
                </a:ext>
              </a:extLst>
            </p:cNvPr>
            <p:cNvGrpSpPr/>
            <p:nvPr/>
          </p:nvGrpSpPr>
          <p:grpSpPr>
            <a:xfrm>
              <a:off x="1851798" y="2266484"/>
              <a:ext cx="2743199" cy="1795346"/>
              <a:chOff x="1851798" y="2266484"/>
              <a:chExt cx="2743199" cy="1795346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3916B99-1516-03D8-3AD5-D3DA074ED82E}"/>
                  </a:ext>
                </a:extLst>
              </p:cNvPr>
              <p:cNvSpPr txBox="1"/>
              <p:nvPr/>
            </p:nvSpPr>
            <p:spPr>
              <a:xfrm>
                <a:off x="1851798" y="3719628"/>
                <a:ext cx="2743199" cy="23025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13999"/>
                  </a:lnSpc>
                </a:pPr>
                <a:r>
                  <a:rPr lang="en-US" sz="1867" i="1">
                    <a:latin typeface="Arial"/>
                    <a:cs typeface="Arial"/>
                  </a:rPr>
                  <a:t>Testing-oriented CI/CD</a:t>
                </a:r>
                <a:endParaRPr lang="en-US" sz="1867" i="1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6F4D902-4B56-3C41-AD54-FE505B185F0F}"/>
                  </a:ext>
                </a:extLst>
              </p:cNvPr>
              <p:cNvGrpSpPr/>
              <p:nvPr/>
            </p:nvGrpSpPr>
            <p:grpSpPr>
              <a:xfrm>
                <a:off x="2364059" y="2266484"/>
                <a:ext cx="1788376" cy="1795346"/>
                <a:chOff x="2364059" y="2266484"/>
                <a:chExt cx="1788376" cy="1795346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92C0CBE7-E3F8-DD4E-F693-C98A1A04F2D8}"/>
                    </a:ext>
                  </a:extLst>
                </p:cNvPr>
                <p:cNvGrpSpPr/>
                <p:nvPr/>
              </p:nvGrpSpPr>
              <p:grpSpPr>
                <a:xfrm>
                  <a:off x="2364059" y="2266484"/>
                  <a:ext cx="1788376" cy="1795346"/>
                  <a:chOff x="2364059" y="2287393"/>
                  <a:chExt cx="1788376" cy="1795346"/>
                </a:xfrm>
              </p:grpSpPr>
              <p:pic>
                <p:nvPicPr>
                  <p:cNvPr id="45" name="Picture 45" descr="A picture containing text, sign, outdoor&#10;&#10;Description automatically generated">
                    <a:extLst>
                      <a:ext uri="{FF2B5EF4-FFF2-40B4-BE49-F238E27FC236}">
                        <a16:creationId xmlns:a16="http://schemas.microsoft.com/office/drawing/2014/main" id="{61D2D2A8-846E-DD79-EBA0-F79285DC41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364059" y="2287393"/>
                    <a:ext cx="1788376" cy="1795346"/>
                  </a:xfrm>
                  <a:prstGeom prst="rect">
                    <a:avLst/>
                  </a:prstGeom>
                </p:spPr>
              </p:pic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B7B483E-3D9D-00F3-EDE0-CE14516D0566}"/>
                      </a:ext>
                    </a:extLst>
                  </p:cNvPr>
                  <p:cNvSpPr/>
                  <p:nvPr/>
                </p:nvSpPr>
                <p:spPr>
                  <a:xfrm>
                    <a:off x="2895134" y="2727866"/>
                    <a:ext cx="273204" cy="60077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4000"/>
                      </a:lnSpc>
                    </a:pPr>
                    <a:endParaRPr lang="en-US" sz="2400"/>
                  </a:p>
                </p:txBody>
              </p:sp>
            </p:grpSp>
            <p:pic>
              <p:nvPicPr>
                <p:cNvPr id="53" name="Picture 53">
                  <a:extLst>
                    <a:ext uri="{FF2B5EF4-FFF2-40B4-BE49-F238E27FC236}">
                      <a16:creationId xmlns:a16="http://schemas.microsoft.com/office/drawing/2014/main" id="{D4B85B16-8A34-97F1-72E9-80B92E70AC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35559" y="3081918"/>
                  <a:ext cx="206299" cy="19933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0" name="Picture 5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66EE96B-F4A4-8EFA-F382-6DCE8F7A0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86772" y="2719503"/>
              <a:ext cx="296902" cy="2969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1" name="Picture 61" descr="Icon&#10;&#10;Description automatically generated">
            <a:extLst>
              <a:ext uri="{FF2B5EF4-FFF2-40B4-BE49-F238E27FC236}">
                <a16:creationId xmlns:a16="http://schemas.microsoft.com/office/drawing/2014/main" id="{1F1586DC-46B5-3F84-8E51-346890B684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61655" y="3387568"/>
            <a:ext cx="1631796" cy="167825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2E131DA-8E1E-6362-29CC-95CD7B7E4C95}"/>
              </a:ext>
            </a:extLst>
          </p:cNvPr>
          <p:cNvSpPr txBox="1"/>
          <p:nvPr/>
        </p:nvSpPr>
        <p:spPr>
          <a:xfrm>
            <a:off x="9487521" y="5197451"/>
            <a:ext cx="2180063" cy="3088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1867" i="1" dirty="0">
                <a:cs typeface="Arial"/>
              </a:rPr>
              <a:t>Comment Code!</a:t>
            </a:r>
            <a:endParaRPr lang="en-US" sz="2133" i="1" dirty="0"/>
          </a:p>
        </p:txBody>
      </p:sp>
    </p:spTree>
    <p:extLst>
      <p:ext uri="{BB962C8B-B14F-4D97-AF65-F5344CB8AC3E}">
        <p14:creationId xmlns:p14="http://schemas.microsoft.com/office/powerpoint/2010/main" val="21535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F679E-5B33-42AE-B85D-5377D376E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889F6FBB-DE63-BE17-8C6A-3A78E22B9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61"/>
          <a:stretch/>
        </p:blipFill>
        <p:spPr>
          <a:xfrm>
            <a:off x="6828313" y="3330491"/>
            <a:ext cx="4409864" cy="2521388"/>
          </a:xfrm>
          <a:prstGeom prst="rect">
            <a:avLst/>
          </a:prstGeom>
        </p:spPr>
      </p:pic>
      <p:sp>
        <p:nvSpPr>
          <p:cNvPr id="13" name="AutoShape 11">
            <a:extLst>
              <a:ext uri="{FF2B5EF4-FFF2-40B4-BE49-F238E27FC236}">
                <a16:creationId xmlns:a16="http://schemas.microsoft.com/office/drawing/2014/main" id="{5D5855DE-0155-E203-9FC9-9FCD8446A445}"/>
              </a:ext>
            </a:extLst>
          </p:cNvPr>
          <p:cNvSpPr/>
          <p:nvPr/>
        </p:nvSpPr>
        <p:spPr>
          <a:xfrm>
            <a:off x="0" y="0"/>
            <a:ext cx="12192000" cy="2881501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1B545D63-08D5-E321-1479-DD159664CB8A}"/>
              </a:ext>
            </a:extLst>
          </p:cNvPr>
          <p:cNvSpPr txBox="1"/>
          <p:nvPr/>
        </p:nvSpPr>
        <p:spPr>
          <a:xfrm>
            <a:off x="685800" y="1076578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  <a:cs typeface="Arial"/>
              </a:rPr>
              <a:t>Anticipated Challenges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2DB2B57C-3C3C-5FD5-77ED-C5563B7EE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033245" y="551543"/>
            <a:ext cx="1878019" cy="2329959"/>
          </a:xfrm>
          <a:prstGeom prst="rect">
            <a:avLst/>
          </a:prstGeom>
        </p:spPr>
      </p:pic>
      <p:pic>
        <p:nvPicPr>
          <p:cNvPr id="1026" name="Picture 2" descr="This Is Fine | Know Your Meme">
            <a:extLst>
              <a:ext uri="{FF2B5EF4-FFF2-40B4-BE49-F238E27FC236}">
                <a16:creationId xmlns:a16="http://schemas.microsoft.com/office/drawing/2014/main" id="{C8F82AD4-FEBB-CD9B-51A3-B8FC9A22C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71" y="3388225"/>
            <a:ext cx="4409864" cy="240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45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F679E-5B33-42AE-B85D-5377D376E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BE1AB6E-FBB0-8E49-37F7-46D58ECC6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13" y="2595872"/>
            <a:ext cx="6930300" cy="3495365"/>
          </a:xfrm>
          <a:prstGeom prst="rect">
            <a:avLst/>
          </a:prstGeom>
        </p:spPr>
      </p:pic>
      <p:sp>
        <p:nvSpPr>
          <p:cNvPr id="18" name="AutoShape 11">
            <a:extLst>
              <a:ext uri="{FF2B5EF4-FFF2-40B4-BE49-F238E27FC236}">
                <a16:creationId xmlns:a16="http://schemas.microsoft.com/office/drawing/2014/main" id="{B8FE90A6-56FD-843A-03BF-8E1D44DA194C}"/>
              </a:ext>
            </a:extLst>
          </p:cNvPr>
          <p:cNvSpPr/>
          <p:nvPr/>
        </p:nvSpPr>
        <p:spPr>
          <a:xfrm>
            <a:off x="0" y="0"/>
            <a:ext cx="12192000" cy="2148115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B6311DAD-7BDC-D1BB-8926-40624737EEB1}"/>
              </a:ext>
            </a:extLst>
          </p:cNvPr>
          <p:cNvSpPr txBox="1"/>
          <p:nvPr/>
        </p:nvSpPr>
        <p:spPr>
          <a:xfrm>
            <a:off x="754212" y="605674"/>
            <a:ext cx="7210289" cy="1428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  <a:cs typeface="Arial"/>
              </a:rPr>
              <a:t>Anticipated Challenges:</a:t>
            </a:r>
          </a:p>
          <a:p>
            <a:pPr>
              <a:lnSpc>
                <a:spcPts val="5760"/>
              </a:lnSpc>
            </a:pPr>
            <a:r>
              <a:rPr lang="en-US" sz="3733">
                <a:solidFill>
                  <a:srgbClr val="FFFFFF"/>
                </a:solidFill>
                <a:latin typeface="+mj-lt"/>
                <a:cs typeface="Arial"/>
              </a:rPr>
              <a:t>Communication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D1615FA3-36AE-30CE-8FF5-503481335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718711" y="174171"/>
            <a:ext cx="2634031" cy="17997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677516-53CF-79E4-930D-C022A08D4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284157" y="2660173"/>
            <a:ext cx="2625572" cy="3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5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F679E-5B33-42AE-B85D-5377D376E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640A4847-9035-DEE6-30D8-AF1C4DB63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17" y="2420954"/>
            <a:ext cx="6856927" cy="3592741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2BE48FE-0FB0-32C6-4F3A-7924D8E8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AutoShape 11">
            <a:extLst>
              <a:ext uri="{FF2B5EF4-FFF2-40B4-BE49-F238E27FC236}">
                <a16:creationId xmlns:a16="http://schemas.microsoft.com/office/drawing/2014/main" id="{27917414-625B-1B5B-1E28-F359F394DB6B}"/>
              </a:ext>
            </a:extLst>
          </p:cNvPr>
          <p:cNvSpPr/>
          <p:nvPr/>
        </p:nvSpPr>
        <p:spPr>
          <a:xfrm>
            <a:off x="0" y="0"/>
            <a:ext cx="12192000" cy="2148115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957B4E69-089E-CDF2-19ED-56A3E263A614}"/>
              </a:ext>
            </a:extLst>
          </p:cNvPr>
          <p:cNvSpPr txBox="1"/>
          <p:nvPr/>
        </p:nvSpPr>
        <p:spPr>
          <a:xfrm>
            <a:off x="782561" y="715729"/>
            <a:ext cx="7210289" cy="142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  <a:cs typeface="Arial"/>
              </a:rPr>
              <a:t>Anticipated Challenges:</a:t>
            </a:r>
            <a:endParaRPr lang="en-US" sz="2400">
              <a:solidFill>
                <a:srgbClr val="000000"/>
              </a:solidFill>
              <a:cs typeface="Arial"/>
            </a:endParaRPr>
          </a:p>
          <a:p>
            <a:pPr>
              <a:lnSpc>
                <a:spcPts val="5760"/>
              </a:lnSpc>
            </a:pPr>
            <a:r>
              <a:rPr lang="en-US" sz="3733">
                <a:solidFill>
                  <a:srgbClr val="FFFFFF"/>
                </a:solidFill>
                <a:latin typeface="+mj-lt"/>
                <a:cs typeface="Arial"/>
              </a:rPr>
              <a:t>Accountability</a:t>
            </a:r>
            <a:endParaRPr lang="en-US" sz="3733">
              <a:cs typeface="Arial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49A191C7-E5D7-76AC-95D6-EE37FDF83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8154021" y="171623"/>
            <a:ext cx="3255420" cy="18386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3C668-DC8A-996F-B4D4-AAEACB8FCA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219621" y="2465588"/>
            <a:ext cx="2487384" cy="35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6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F679E-5B33-42AE-B85D-5377D376E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79B35EFA-32E8-5C4F-586C-DF54ED3AD1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83" r="16071" b="364"/>
          <a:stretch/>
        </p:blipFill>
        <p:spPr>
          <a:xfrm>
            <a:off x="645877" y="2625636"/>
            <a:ext cx="6674032" cy="3287145"/>
          </a:xfrm>
          <a:prstGeom prst="rect">
            <a:avLst/>
          </a:prstGeom>
        </p:spPr>
      </p:pic>
      <p:sp>
        <p:nvSpPr>
          <p:cNvPr id="10" name="Title 13">
            <a:extLst>
              <a:ext uri="{FF2B5EF4-FFF2-40B4-BE49-F238E27FC236}">
                <a16:creationId xmlns:a16="http://schemas.microsoft.com/office/drawing/2014/main" id="{B5B70555-2C30-F08E-BFCF-54A4A821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5" y="376087"/>
            <a:ext cx="10521756" cy="547159"/>
          </a:xfrm>
        </p:spPr>
        <p:txBody>
          <a:bodyPr/>
          <a:lstStyle/>
          <a:p>
            <a:endParaRPr lang="en-IN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33183676-BDDD-7601-60EC-E3970931C22B}"/>
              </a:ext>
            </a:extLst>
          </p:cNvPr>
          <p:cNvSpPr/>
          <p:nvPr/>
        </p:nvSpPr>
        <p:spPr>
          <a:xfrm>
            <a:off x="0" y="0"/>
            <a:ext cx="12192000" cy="2148115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9A3D4A1D-48F1-2E85-AB6F-0D54F57F497C}"/>
              </a:ext>
            </a:extLst>
          </p:cNvPr>
          <p:cNvSpPr txBox="1"/>
          <p:nvPr/>
        </p:nvSpPr>
        <p:spPr>
          <a:xfrm>
            <a:off x="782561" y="706435"/>
            <a:ext cx="7210289" cy="1428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  <a:cs typeface="Arial"/>
              </a:rPr>
              <a:t>Anticipated Challenges:</a:t>
            </a:r>
            <a:endParaRPr lang="en-US" sz="2400">
              <a:solidFill>
                <a:srgbClr val="000000"/>
              </a:solidFill>
              <a:cs typeface="Arial"/>
            </a:endParaRPr>
          </a:p>
          <a:p>
            <a:pPr>
              <a:lnSpc>
                <a:spcPts val="5760"/>
              </a:lnSpc>
            </a:pPr>
            <a:r>
              <a:rPr lang="en-US" sz="3733">
                <a:solidFill>
                  <a:srgbClr val="FFFFFF"/>
                </a:solidFill>
                <a:latin typeface="+mj-lt"/>
                <a:cs typeface="Arial"/>
              </a:rPr>
              <a:t>Skill Imbalance</a:t>
            </a:r>
            <a:endParaRPr lang="en-US" sz="3733">
              <a:cs typeface="Arial"/>
            </a:endParaRP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1D77B4E7-4F15-35AD-5CB3-AD05C082F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882744" y="0"/>
            <a:ext cx="2452577" cy="2057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4CD36-B5CF-7565-A276-FB43799A5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176462" y="2570914"/>
            <a:ext cx="2593057" cy="3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0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390" b="2173"/>
          <a:stretch>
            <a:fillRect/>
          </a:stretch>
        </p:blipFill>
        <p:spPr>
          <a:xfrm>
            <a:off x="2286000" y="0"/>
            <a:ext cx="9906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15253" y="3801385"/>
            <a:ext cx="1626111" cy="2491169"/>
            <a:chOff x="0" y="0"/>
            <a:chExt cx="3252221" cy="49823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363366" y="288330"/>
              <a:ext cx="2540201" cy="2540709"/>
              <a:chOff x="0" y="0"/>
              <a:chExt cx="6350000" cy="63512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134" b="-1134"/>
                </a:stretch>
              </a:blip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56012" y="29959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Malek Ben </a:t>
              </a:r>
            </a:p>
            <a:p>
              <a:pPr algn="ctr">
                <a:lnSpc>
                  <a:spcPts val="1807"/>
                </a:lnSpc>
              </a:pPr>
              <a:r>
                <a:rPr lang="en-US" sz="1291" spc="25" err="1">
                  <a:solidFill>
                    <a:srgbClr val="1836B2"/>
                  </a:solidFill>
                  <a:latin typeface="Fira Sans Medium"/>
                </a:rPr>
                <a:t>Alaya</a:t>
              </a:r>
              <a:endParaRPr lang="en-US" sz="1291" spc="25">
                <a:solidFill>
                  <a:srgbClr val="1836B2"/>
                </a:solidFill>
                <a:latin typeface="Fira Sans Medium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48656" y="4354009"/>
              <a:ext cx="2554911" cy="360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@ML</a:t>
              </a:r>
              <a:endParaRPr lang="de-DE" sz="24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13998" y="1144402"/>
            <a:ext cx="1626111" cy="2491169"/>
            <a:chOff x="0" y="0"/>
            <a:chExt cx="3252221" cy="498233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363366" y="288629"/>
              <a:ext cx="2540201" cy="2540709"/>
              <a:chOff x="0" y="0"/>
              <a:chExt cx="6350000" cy="63512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7660" r="-7660"/>
                </a:stretch>
              </a:blip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56012" y="2996225"/>
              <a:ext cx="2554911" cy="89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67" spc="25">
                  <a:solidFill>
                    <a:srgbClr val="1836B2"/>
                  </a:solidFill>
                  <a:latin typeface="Fira Sans Medium"/>
                  <a:cs typeface="Arial"/>
                </a:rPr>
                <a:t>Christian A. </a:t>
              </a:r>
              <a:r>
                <a:rPr lang="en-US" sz="1267" spc="25" err="1">
                  <a:solidFill>
                    <a:srgbClr val="1836B2"/>
                  </a:solidFill>
                  <a:latin typeface="Fira Sans Medium"/>
                  <a:cs typeface="Arial"/>
                </a:rPr>
                <a:t>Gyampomah</a:t>
              </a:r>
              <a:endParaRPr lang="en-US" sz="1267" spc="25">
                <a:solidFill>
                  <a:srgbClr val="1836B2"/>
                </a:solidFill>
                <a:latin typeface="Fira Sans Medium"/>
                <a:cs typeface="Arial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56012" y="3925105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endParaRPr lang="en-US" sz="1067" spc="21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8656" y="4321265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@ML</a:t>
              </a:r>
              <a:endParaRPr lang="en-US" sz="1076" spc="21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74761" y="3801385"/>
            <a:ext cx="1626111" cy="2491169"/>
            <a:chOff x="0" y="0"/>
            <a:chExt cx="3252221" cy="498233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51573" y="288330"/>
              <a:ext cx="2540201" cy="2540709"/>
              <a:chOff x="0" y="0"/>
              <a:chExt cx="6350000" cy="6351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11188"/>
                </a:stretch>
              </a:blip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344216" y="29959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Tayyab </a:t>
              </a:r>
            </a:p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Rehman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24920" y="3924807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Real Engineer</a:t>
              </a:r>
              <a:endParaRPr lang="en-US" sz="1067" spc="21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51574" y="4354008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@Web Developer</a:t>
              </a:r>
              <a:endParaRPr lang="en-US" sz="1076" spc="21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23765" y="3801385"/>
            <a:ext cx="1626111" cy="2491169"/>
            <a:chOff x="0" y="0"/>
            <a:chExt cx="3252221" cy="498233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356010" y="288330"/>
              <a:ext cx="2540201" cy="2540709"/>
              <a:chOff x="0" y="0"/>
              <a:chExt cx="6350000" cy="63512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3143" b="-83798"/>
                </a:stretch>
              </a:blip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348656" y="2903567"/>
              <a:ext cx="2554911" cy="89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67" spc="25" dirty="0" err="1">
                  <a:solidFill>
                    <a:srgbClr val="1836B2"/>
                  </a:solidFill>
                  <a:latin typeface="Fira Sans Medium"/>
                  <a:cs typeface="Arial"/>
                </a:rPr>
                <a:t>Moncef</a:t>
              </a:r>
              <a:r>
                <a:rPr lang="en-US" sz="1267" spc="25" dirty="0">
                  <a:solidFill>
                    <a:srgbClr val="1836B2"/>
                  </a:solidFill>
                  <a:latin typeface="Fira Sans Medium"/>
                  <a:cs typeface="Arial"/>
                </a:rPr>
                <a:t> Ben Hadj Salem</a:t>
              </a:r>
              <a:endParaRPr lang="en-US" sz="1291" spc="25" dirty="0">
                <a:solidFill>
                  <a:srgbClr val="1836B2"/>
                </a:solidFill>
                <a:latin typeface="Fira Sans Medium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56012" y="4575687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 dirty="0">
                  <a:solidFill>
                    <a:srgbClr val="000000"/>
                  </a:solidFill>
                  <a:latin typeface="Fira Sans Light"/>
                  <a:cs typeface="Arial"/>
                </a:rPr>
                <a:t>@Deployment@ml</a:t>
              </a:r>
              <a:endParaRPr lang="en-US" sz="1076" spc="21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023765" y="1144402"/>
            <a:ext cx="1626111" cy="2491169"/>
            <a:chOff x="0" y="0"/>
            <a:chExt cx="3252221" cy="4982337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>
              <a:off x="356010" y="288629"/>
              <a:ext cx="2540201" cy="2540709"/>
              <a:chOff x="0" y="0"/>
              <a:chExt cx="6350000" cy="635127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t="-223" b="-223"/>
                </a:stretch>
              </a:blip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348656" y="2996225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Sagor</a:t>
              </a:r>
            </a:p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 Saha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348656" y="3925105"/>
              <a:ext cx="2554911" cy="745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Deep Learning Practitioner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168881" y="1144401"/>
            <a:ext cx="1626111" cy="2491169"/>
            <a:chOff x="0" y="0"/>
            <a:chExt cx="3252221" cy="4982337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351573" y="288629"/>
              <a:ext cx="2540201" cy="2540709"/>
              <a:chOff x="0" y="0"/>
              <a:chExt cx="6350000" cy="635127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172" r="-172"/>
                </a:stretch>
              </a:blip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344216" y="29962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Mohammad Mustafa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44216" y="3925105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Web Artist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351574" y="4321264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@Web Developer</a:t>
              </a:r>
              <a:endParaRPr lang="en-US" sz="1076" spc="21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604233" y="3774937"/>
            <a:ext cx="1626111" cy="2491169"/>
            <a:chOff x="0" y="0"/>
            <a:chExt cx="3252221" cy="4982337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363366" y="288330"/>
              <a:ext cx="2540201" cy="2540709"/>
              <a:chOff x="0" y="0"/>
              <a:chExt cx="6350000" cy="635127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6071" r="-6071"/>
                </a:stretch>
              </a:blip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356012" y="29959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Sai </a:t>
              </a:r>
              <a:r>
                <a:rPr lang="en-US" sz="1291" spc="25" err="1">
                  <a:solidFill>
                    <a:srgbClr val="1836B2"/>
                  </a:solidFill>
                  <a:latin typeface="Fira Sans Medium"/>
                </a:rPr>
                <a:t>Thejeshwar</a:t>
              </a: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 Sharma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56012" y="3924807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ML Guru</a:t>
              </a:r>
              <a:endParaRPr lang="en-US" sz="1076" spc="21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348656" y="4354009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@ML</a:t>
              </a:r>
              <a:endParaRPr lang="en-US" sz="1076" spc="21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2604233" y="1144402"/>
            <a:ext cx="1626111" cy="2491169"/>
            <a:chOff x="0" y="0"/>
            <a:chExt cx="3252221" cy="4982337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" name="Group 62"/>
            <p:cNvGrpSpPr>
              <a:grpSpLocks noChangeAspect="1"/>
            </p:cNvGrpSpPr>
            <p:nvPr/>
          </p:nvGrpSpPr>
          <p:grpSpPr>
            <a:xfrm>
              <a:off x="363366" y="288629"/>
              <a:ext cx="2540201" cy="2540709"/>
              <a:chOff x="0" y="0"/>
              <a:chExt cx="6350000" cy="635127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4953" r="-4953"/>
                </a:stretch>
              </a:blipFill>
            </p:spPr>
          </p:sp>
        </p:grpSp>
        <p:sp>
          <p:nvSpPr>
            <p:cNvPr id="64" name="TextBox 64"/>
            <p:cNvSpPr txBox="1"/>
            <p:nvPr/>
          </p:nvSpPr>
          <p:spPr>
            <a:xfrm>
              <a:off x="356012" y="2996225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 dirty="0">
                  <a:solidFill>
                    <a:srgbClr val="1836B2"/>
                  </a:solidFill>
                  <a:latin typeface="Fira Sans Medium"/>
                </a:rPr>
                <a:t>Melvin </a:t>
              </a:r>
            </a:p>
            <a:p>
              <a:pPr algn="ctr">
                <a:lnSpc>
                  <a:spcPts val="1807"/>
                </a:lnSpc>
              </a:pPr>
              <a:r>
                <a:rPr lang="en-US" sz="1291" spc="25" dirty="0">
                  <a:solidFill>
                    <a:srgbClr val="1836B2"/>
                  </a:solidFill>
                  <a:latin typeface="Fira Sans Medium"/>
                </a:rPr>
                <a:t>Mathew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56012" y="3925105"/>
              <a:ext cx="2554911" cy="361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76" spc="21" dirty="0">
                  <a:solidFill>
                    <a:srgbClr val="000000"/>
                  </a:solidFill>
                  <a:latin typeface="Fira Sans Medium"/>
                </a:rPr>
                <a:t>Jack Of All Trades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348656" y="4321265"/>
              <a:ext cx="2554911" cy="360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 dirty="0">
                  <a:solidFill>
                    <a:srgbClr val="000000"/>
                  </a:solidFill>
                  <a:latin typeface="Fira Sans Light"/>
                  <a:cs typeface="Arial"/>
                </a:rPr>
                <a:t>@Ml</a:t>
              </a:r>
              <a:endParaRPr lang="en-US" sz="2400" dirty="0"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463741" y="3774937"/>
            <a:ext cx="1626111" cy="2491169"/>
            <a:chOff x="0" y="0"/>
            <a:chExt cx="3252221" cy="4982337"/>
          </a:xfrm>
        </p:grpSpPr>
        <p:grpSp>
          <p:nvGrpSpPr>
            <p:cNvPr id="68" name="Group 68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" name="Group 70"/>
            <p:cNvGrpSpPr>
              <a:grpSpLocks noChangeAspect="1"/>
            </p:cNvGrpSpPr>
            <p:nvPr/>
          </p:nvGrpSpPr>
          <p:grpSpPr>
            <a:xfrm>
              <a:off x="351573" y="288330"/>
              <a:ext cx="2540201" cy="2540709"/>
              <a:chOff x="0" y="0"/>
              <a:chExt cx="6350000" cy="635127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t="-665" b="-665"/>
                </a:stretch>
              </a:blipFill>
            </p:spPr>
          </p:sp>
        </p:grpSp>
        <p:sp>
          <p:nvSpPr>
            <p:cNvPr id="72" name="TextBox 72"/>
            <p:cNvSpPr txBox="1"/>
            <p:nvPr/>
          </p:nvSpPr>
          <p:spPr>
            <a:xfrm>
              <a:off x="344216" y="29959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Adrian </a:t>
              </a:r>
            </a:p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Bali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358928" y="3924807"/>
              <a:ext cx="2554911" cy="360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Figuring Life Out</a:t>
              </a:r>
              <a:endParaRPr lang="en-US" sz="2400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351574" y="4354009"/>
              <a:ext cx="2554911" cy="360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@ML</a:t>
              </a:r>
              <a:endParaRPr lang="en-US" sz="2400"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4459115" y="1144401"/>
            <a:ext cx="1626111" cy="2491169"/>
            <a:chOff x="0" y="0"/>
            <a:chExt cx="3252221" cy="4982337"/>
          </a:xfrm>
        </p:grpSpPr>
        <p:grpSp>
          <p:nvGrpSpPr>
            <p:cNvPr id="76" name="Group 76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8" name="Group 78"/>
            <p:cNvGrpSpPr>
              <a:grpSpLocks noChangeAspect="1"/>
            </p:cNvGrpSpPr>
            <p:nvPr/>
          </p:nvGrpSpPr>
          <p:grpSpPr>
            <a:xfrm>
              <a:off x="351573" y="288629"/>
              <a:ext cx="2540201" cy="2540709"/>
              <a:chOff x="0" y="0"/>
              <a:chExt cx="6350000" cy="635127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t="-5245" b="-5245"/>
                </a:stretch>
              </a:blipFill>
            </p:spPr>
          </p:sp>
        </p:grpSp>
        <p:sp>
          <p:nvSpPr>
            <p:cNvPr id="80" name="TextBox 80"/>
            <p:cNvSpPr txBox="1"/>
            <p:nvPr/>
          </p:nvSpPr>
          <p:spPr>
            <a:xfrm>
              <a:off x="344216" y="29962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 err="1">
                  <a:solidFill>
                    <a:srgbClr val="1836B2"/>
                  </a:solidFill>
                  <a:latin typeface="Fira Sans Medium"/>
                </a:rPr>
                <a:t>Hristo</a:t>
              </a:r>
              <a:endParaRPr lang="en-US" sz="1291" spc="25">
                <a:solidFill>
                  <a:srgbClr val="1836B2"/>
                </a:solidFill>
                <a:latin typeface="Fira Sans Medium"/>
              </a:endParaRPr>
            </a:p>
            <a:p>
              <a:pPr algn="ctr">
                <a:lnSpc>
                  <a:spcPts val="1807"/>
                </a:lnSpc>
              </a:pPr>
              <a:r>
                <a:rPr lang="en-US" sz="1291" spc="25" err="1">
                  <a:solidFill>
                    <a:srgbClr val="1836B2"/>
                  </a:solidFill>
                  <a:latin typeface="Fira Sans Medium"/>
                </a:rPr>
                <a:t>Hriskov</a:t>
              </a:r>
              <a:endParaRPr lang="en-US" sz="1291" spc="25">
                <a:solidFill>
                  <a:srgbClr val="1836B2"/>
                </a:solidFill>
                <a:latin typeface="Fira Sans Medium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321806" y="3925105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Pseudo Engineer</a:t>
              </a:r>
              <a:endParaRPr lang="en-US" sz="1067" spc="21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351574" y="4321264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@Web@Dep@Med</a:t>
              </a:r>
              <a:endParaRPr lang="en-US" sz="1076" spc="21">
                <a:solidFill>
                  <a:srgbClr val="000000"/>
                </a:solidFill>
                <a:latin typeface="Fira Sans Light"/>
              </a:endParaRPr>
            </a:p>
          </p:txBody>
        </p:sp>
      </p:grpSp>
      <p:pic>
        <p:nvPicPr>
          <p:cNvPr id="83" name="Picture 8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06583" y="1514295"/>
            <a:ext cx="1753576" cy="1751384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06907" y="4097546"/>
            <a:ext cx="1352927" cy="1898844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5366851" y="188510"/>
            <a:ext cx="3520403" cy="780889"/>
          </a:xfrm>
          <a:prstGeom prst="rect">
            <a:avLst/>
          </a:prstGeom>
        </p:spPr>
      </p:pic>
      <p:pic>
        <p:nvPicPr>
          <p:cNvPr id="87" name="Grafik 2" descr="countdown.gif">
            <a:extLst>
              <a:ext uri="{FF2B5EF4-FFF2-40B4-BE49-F238E27FC236}">
                <a16:creationId xmlns:a16="http://schemas.microsoft.com/office/drawing/2014/main" id="{103EF6E1-8F78-F0F4-4602-364C623802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438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81">
            <a:extLst>
              <a:ext uri="{FF2B5EF4-FFF2-40B4-BE49-F238E27FC236}">
                <a16:creationId xmlns:a16="http://schemas.microsoft.com/office/drawing/2014/main" id="{B29DA701-FB6C-5BB0-6BAA-DF81C5ED0FB7}"/>
              </a:ext>
            </a:extLst>
          </p:cNvPr>
          <p:cNvSpPr txBox="1"/>
          <p:nvPr/>
        </p:nvSpPr>
        <p:spPr>
          <a:xfrm>
            <a:off x="10147810" y="5701006"/>
            <a:ext cx="1446788" cy="372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67" spc="21" dirty="0">
                <a:solidFill>
                  <a:srgbClr val="000000"/>
                </a:solidFill>
                <a:latin typeface="Fira Sans Medium"/>
                <a:cs typeface="Arial"/>
              </a:rPr>
              <a:t>Assistant Reg Manager</a:t>
            </a:r>
            <a:endParaRPr lang="en-US" sz="2400" dirty="0"/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E7F876FC-905A-C2F5-12A8-E8F5A4EDFFBD}"/>
              </a:ext>
            </a:extLst>
          </p:cNvPr>
          <p:cNvSpPr txBox="1"/>
          <p:nvPr/>
        </p:nvSpPr>
        <p:spPr>
          <a:xfrm>
            <a:off x="6475807" y="5773646"/>
            <a:ext cx="1277456" cy="180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67" spc="21" dirty="0">
                <a:solidFill>
                  <a:srgbClr val="000000"/>
                </a:solidFill>
                <a:latin typeface="Fira Sans Medium"/>
                <a:cs typeface="Arial"/>
              </a:rPr>
              <a:t>EI Student</a:t>
            </a:r>
            <a:endParaRPr lang="de-DE" sz="2400" dirty="0"/>
          </a:p>
        </p:txBody>
      </p:sp>
      <p:sp>
        <p:nvSpPr>
          <p:cNvPr id="33" name="TextBox 81">
            <a:extLst>
              <a:ext uri="{FF2B5EF4-FFF2-40B4-BE49-F238E27FC236}">
                <a16:creationId xmlns:a16="http://schemas.microsoft.com/office/drawing/2014/main" id="{106F5097-334A-0FE3-8468-62727930A9F6}"/>
              </a:ext>
            </a:extLst>
          </p:cNvPr>
          <p:cNvSpPr txBox="1"/>
          <p:nvPr/>
        </p:nvSpPr>
        <p:spPr>
          <a:xfrm>
            <a:off x="6486608" y="3124302"/>
            <a:ext cx="1277456" cy="18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67" spc="21" dirty="0" err="1">
                <a:solidFill>
                  <a:srgbClr val="000000"/>
                </a:solidFill>
                <a:latin typeface="Fira Sans Medium"/>
                <a:cs typeface="Arial"/>
              </a:rPr>
              <a:t>Moncef's</a:t>
            </a:r>
            <a:r>
              <a:rPr lang="en-US" sz="1067" spc="21" dirty="0">
                <a:solidFill>
                  <a:srgbClr val="000000"/>
                </a:solidFill>
                <a:latin typeface="Fira Sans Medium"/>
                <a:cs typeface="Arial"/>
              </a:rPr>
              <a:t> Boss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F679E-5B33-42AE-B85D-5377D376E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A picture containing person, sky, outdoor, sport&#10;&#10;Description automatically generated">
            <a:extLst>
              <a:ext uri="{FF2B5EF4-FFF2-40B4-BE49-F238E27FC236}">
                <a16:creationId xmlns:a16="http://schemas.microsoft.com/office/drawing/2014/main" id="{5A0814A0-8384-2847-C45C-509DFCAA0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56119" y="2245145"/>
            <a:ext cx="3059223" cy="1880003"/>
          </a:xfrm>
          <a:prstGeom prst="rect">
            <a:avLst/>
          </a:prstGeom>
        </p:spPr>
      </p:pic>
      <p:pic>
        <p:nvPicPr>
          <p:cNvPr id="12" name="Picture 12" descr="A picture containing text, person, computer, computer&#10;&#10;Description automatically generated">
            <a:extLst>
              <a:ext uri="{FF2B5EF4-FFF2-40B4-BE49-F238E27FC236}">
                <a16:creationId xmlns:a16="http://schemas.microsoft.com/office/drawing/2014/main" id="{793B023C-B07C-3B42-EF97-CCC1906A5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6119" y="4374107"/>
            <a:ext cx="3059223" cy="2042619"/>
          </a:xfrm>
          <a:prstGeom prst="rect">
            <a:avLst/>
          </a:prstGeom>
        </p:spPr>
      </p:pic>
      <p:sp>
        <p:nvSpPr>
          <p:cNvPr id="3" name="AutoShape 11">
            <a:extLst>
              <a:ext uri="{FF2B5EF4-FFF2-40B4-BE49-F238E27FC236}">
                <a16:creationId xmlns:a16="http://schemas.microsoft.com/office/drawing/2014/main" id="{DB8E9055-B87E-9CC5-5B8F-699ADA68DC18}"/>
              </a:ext>
            </a:extLst>
          </p:cNvPr>
          <p:cNvSpPr/>
          <p:nvPr/>
        </p:nvSpPr>
        <p:spPr>
          <a:xfrm>
            <a:off x="0" y="-15375"/>
            <a:ext cx="12192000" cy="2148115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46473777-2B20-245C-5E8F-9AFBA0619E21}"/>
              </a:ext>
            </a:extLst>
          </p:cNvPr>
          <p:cNvSpPr txBox="1"/>
          <p:nvPr/>
        </p:nvSpPr>
        <p:spPr>
          <a:xfrm>
            <a:off x="782561" y="706436"/>
            <a:ext cx="7210289" cy="57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7"/>
              </a:lnSpc>
            </a:pPr>
            <a:r>
              <a:rPr lang="en-US" sz="4800">
                <a:solidFill>
                  <a:schemeClr val="bg1"/>
                </a:solidFill>
                <a:latin typeface="+mj-lt"/>
                <a:cs typeface="Arial"/>
              </a:rPr>
              <a:t>Learning goals</a:t>
            </a:r>
            <a:endParaRPr lang="en-US" sz="4800">
              <a:solidFill>
                <a:schemeClr val="bg1"/>
              </a:solidFill>
            </a:endParaRPr>
          </a:p>
        </p:txBody>
      </p:sp>
      <p:pic>
        <p:nvPicPr>
          <p:cNvPr id="13" name="Picture 3" descr="Bullseye with solid fill">
            <a:extLst>
              <a:ext uri="{FF2B5EF4-FFF2-40B4-BE49-F238E27FC236}">
                <a16:creationId xmlns:a16="http://schemas.microsoft.com/office/drawing/2014/main" id="{DA4EF9FE-8821-667B-BCDF-4AB9222A51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58855" y="190549"/>
            <a:ext cx="1736268" cy="1736268"/>
          </a:xfrm>
          <a:prstGeom prst="rect">
            <a:avLst/>
          </a:prstGeom>
        </p:spPr>
      </p:pic>
      <p:pic>
        <p:nvPicPr>
          <p:cNvPr id="10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D30058B3-1438-1F6C-D2DA-525B9AD0D3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272" y="2510882"/>
            <a:ext cx="1362309" cy="1353017"/>
          </a:xfrm>
          <a:prstGeom prst="rect">
            <a:avLst/>
          </a:prstGeom>
        </p:spPr>
      </p:pic>
      <p:pic>
        <p:nvPicPr>
          <p:cNvPr id="11" name="Picture 13" descr="Icon&#10;&#10;Description automatically generated">
            <a:extLst>
              <a:ext uri="{FF2B5EF4-FFF2-40B4-BE49-F238E27FC236}">
                <a16:creationId xmlns:a16="http://schemas.microsoft.com/office/drawing/2014/main" id="{910CDE8B-24DE-3759-3EA3-01E2F85AEA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3101" y="3495909"/>
            <a:ext cx="1734016" cy="1752601"/>
          </a:xfrm>
          <a:prstGeom prst="rect">
            <a:avLst/>
          </a:prstGeom>
        </p:spPr>
      </p:pic>
      <p:pic>
        <p:nvPicPr>
          <p:cNvPr id="14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C03096D2-3025-ED1F-2B6C-A1B6A068054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664" t="17914" r="27226" b="36132"/>
          <a:stretch/>
        </p:blipFill>
        <p:spPr>
          <a:xfrm>
            <a:off x="4477217" y="4191159"/>
            <a:ext cx="1796231" cy="16807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6C188D-3C8E-5931-FE59-0FACDCB973D9}"/>
              </a:ext>
            </a:extLst>
          </p:cNvPr>
          <p:cNvSpPr txBox="1"/>
          <p:nvPr/>
        </p:nvSpPr>
        <p:spPr>
          <a:xfrm>
            <a:off x="4861932" y="5707564"/>
            <a:ext cx="1473819" cy="352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2133">
                <a:cs typeface="Arial"/>
              </a:rPr>
              <a:t>ML Gurus</a:t>
            </a:r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1621A8-80A9-2CE7-1899-83D636403461}"/>
              </a:ext>
            </a:extLst>
          </p:cNvPr>
          <p:cNvSpPr txBox="1"/>
          <p:nvPr/>
        </p:nvSpPr>
        <p:spPr>
          <a:xfrm>
            <a:off x="2678152" y="4778295"/>
            <a:ext cx="1734013" cy="3507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en-US" sz="2133">
                <a:latin typeface="Arial"/>
                <a:cs typeface="Arial"/>
              </a:rPr>
              <a:t>Collaboration</a:t>
            </a: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11D99C-F856-360E-B26C-8ED63CCBB213}"/>
              </a:ext>
            </a:extLst>
          </p:cNvPr>
          <p:cNvSpPr txBox="1"/>
          <p:nvPr/>
        </p:nvSpPr>
        <p:spPr>
          <a:xfrm>
            <a:off x="410738" y="3867611"/>
            <a:ext cx="2551769" cy="3070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en-US" sz="1867">
                <a:latin typeface="Arial"/>
                <a:cs typeface="Arial"/>
              </a:rPr>
              <a:t>Project management</a:t>
            </a:r>
            <a:endParaRPr lang="en-US" sz="2133"/>
          </a:p>
        </p:txBody>
      </p:sp>
    </p:spTree>
    <p:extLst>
      <p:ext uri="{BB962C8B-B14F-4D97-AF65-F5344CB8AC3E}">
        <p14:creationId xmlns:p14="http://schemas.microsoft.com/office/powerpoint/2010/main" val="224315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327073-11DD-47A1-A0A3-AEC7A59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705" y="396140"/>
            <a:ext cx="1909151" cy="526426"/>
          </a:xfrm>
        </p:spPr>
        <p:txBody>
          <a:bodyPr/>
          <a:lstStyle/>
          <a:p>
            <a:r>
              <a:rPr lang="de-DE"/>
              <a:t>Summary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F679E-5B33-42AE-B85D-5377D376E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Diagram 5">
            <a:extLst>
              <a:ext uri="{FF2B5EF4-FFF2-40B4-BE49-F238E27FC236}">
                <a16:creationId xmlns:a16="http://schemas.microsoft.com/office/drawing/2014/main" id="{47B3B7ED-26C8-420D-8F5A-B5CFFB9D688D}"/>
              </a:ext>
            </a:extLst>
          </p:cNvPr>
          <p:cNvGraphicFramePr/>
          <p:nvPr/>
        </p:nvGraphicFramePr>
        <p:xfrm>
          <a:off x="375279" y="2281214"/>
          <a:ext cx="11430000" cy="2318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27" name="TextBox 6">
            <a:extLst>
              <a:ext uri="{FF2B5EF4-FFF2-40B4-BE49-F238E27FC236}">
                <a16:creationId xmlns:a16="http://schemas.microsoft.com/office/drawing/2014/main" id="{0673FBB2-FE28-94A0-1C81-D89E8AF70B0A}"/>
              </a:ext>
            </a:extLst>
          </p:cNvPr>
          <p:cNvSpPr txBox="1"/>
          <p:nvPr/>
        </p:nvSpPr>
        <p:spPr>
          <a:xfrm>
            <a:off x="1575349" y="4316352"/>
            <a:ext cx="9029859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585">
              <a:lnSpc>
                <a:spcPts val="8640"/>
              </a:lnSpc>
            </a:pPr>
            <a:r>
              <a:rPr lang="en-US" sz="5867" b="1">
                <a:solidFill>
                  <a:srgbClr val="0C45A6"/>
                </a:solidFill>
                <a:latin typeface="Consolas" panose="020B0609020204030204" pitchFamily="49" charset="0"/>
              </a:rPr>
              <a:t>&gt;&gt; group_5.execute()</a:t>
            </a:r>
            <a:endParaRPr lang="en-US" sz="1600">
              <a:latin typeface="Consolas" panose="020B0609020204030204" pitchFamily="49" charset="0"/>
            </a:endParaRPr>
          </a:p>
        </p:txBody>
      </p:sp>
      <p:sp>
        <p:nvSpPr>
          <p:cNvPr id="12" name="AutoShape 11">
            <a:extLst>
              <a:ext uri="{FF2B5EF4-FFF2-40B4-BE49-F238E27FC236}">
                <a16:creationId xmlns:a16="http://schemas.microsoft.com/office/drawing/2014/main" id="{FCF6BE92-8469-5614-6513-EBD1A88F57D9}"/>
              </a:ext>
            </a:extLst>
          </p:cNvPr>
          <p:cNvSpPr/>
          <p:nvPr/>
        </p:nvSpPr>
        <p:spPr>
          <a:xfrm>
            <a:off x="0" y="-15375"/>
            <a:ext cx="12192000" cy="2148115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8525575-D362-2EE0-A801-4733B2B05E34}"/>
              </a:ext>
            </a:extLst>
          </p:cNvPr>
          <p:cNvSpPr txBox="1"/>
          <p:nvPr/>
        </p:nvSpPr>
        <p:spPr>
          <a:xfrm>
            <a:off x="782561" y="706436"/>
            <a:ext cx="7210289" cy="576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7"/>
              </a:lnSpc>
            </a:pPr>
            <a:r>
              <a:rPr lang="en-US" sz="4800">
                <a:solidFill>
                  <a:schemeClr val="bg1"/>
                </a:solidFill>
                <a:latin typeface="+mj-lt"/>
                <a:cs typeface="Arial"/>
              </a:rPr>
              <a:t>Conclusion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392E77B8-976F-C172-666C-C4C9C2DE1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033246" y="190549"/>
            <a:ext cx="1987487" cy="17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2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2390" b="2173"/>
          <a:stretch>
            <a:fillRect/>
          </a:stretch>
        </p:blipFill>
        <p:spPr>
          <a:xfrm>
            <a:off x="2286000" y="0"/>
            <a:ext cx="9906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315253" y="3801385"/>
            <a:ext cx="1626111" cy="2491169"/>
            <a:chOff x="0" y="0"/>
            <a:chExt cx="3252221" cy="49823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363366" y="288330"/>
              <a:ext cx="2540201" cy="2540709"/>
              <a:chOff x="0" y="0"/>
              <a:chExt cx="6350000" cy="63512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134" b="-1134"/>
                </a:stretch>
              </a:blip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356012" y="29959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Malek Ben </a:t>
              </a:r>
            </a:p>
            <a:p>
              <a:pPr algn="ctr">
                <a:lnSpc>
                  <a:spcPts val="1807"/>
                </a:lnSpc>
              </a:pPr>
              <a:r>
                <a:rPr lang="en-US" sz="1291" spc="25" err="1">
                  <a:solidFill>
                    <a:srgbClr val="1836B2"/>
                  </a:solidFill>
                  <a:latin typeface="Fira Sans Medium"/>
                </a:rPr>
                <a:t>Alaya</a:t>
              </a:r>
              <a:endParaRPr lang="en-US" sz="1291" spc="25">
                <a:solidFill>
                  <a:srgbClr val="1836B2"/>
                </a:solidFill>
                <a:latin typeface="Fira Sans Medium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48656" y="4354009"/>
              <a:ext cx="2554911" cy="360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@ML</a:t>
              </a:r>
              <a:endParaRPr lang="de-DE" sz="24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13998" y="1144402"/>
            <a:ext cx="1626111" cy="2491169"/>
            <a:chOff x="0" y="0"/>
            <a:chExt cx="3252221" cy="4982337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363366" y="288629"/>
              <a:ext cx="2540201" cy="2540709"/>
              <a:chOff x="0" y="0"/>
              <a:chExt cx="6350000" cy="63512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7660" r="-7660"/>
                </a:stretch>
              </a:blip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56012" y="2996225"/>
              <a:ext cx="2554911" cy="89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67" spc="25">
                  <a:solidFill>
                    <a:srgbClr val="1836B2"/>
                  </a:solidFill>
                  <a:latin typeface="Fira Sans Medium"/>
                  <a:cs typeface="Arial"/>
                </a:rPr>
                <a:t>Christian A. </a:t>
              </a:r>
              <a:r>
                <a:rPr lang="en-US" sz="1267" spc="25" err="1">
                  <a:solidFill>
                    <a:srgbClr val="1836B2"/>
                  </a:solidFill>
                  <a:latin typeface="Fira Sans Medium"/>
                  <a:cs typeface="Arial"/>
                </a:rPr>
                <a:t>Gyampomah</a:t>
              </a:r>
              <a:endParaRPr lang="en-US" sz="1267" spc="25">
                <a:solidFill>
                  <a:srgbClr val="1836B2"/>
                </a:solidFill>
                <a:latin typeface="Fira Sans Medium"/>
                <a:cs typeface="Arial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56012" y="3925105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endParaRPr lang="en-US" sz="1067" spc="21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8656" y="4321265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@ML</a:t>
              </a:r>
              <a:endParaRPr lang="en-US" sz="1076" spc="21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74761" y="3801385"/>
            <a:ext cx="1626111" cy="2491169"/>
            <a:chOff x="0" y="0"/>
            <a:chExt cx="3252221" cy="498233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51573" y="288330"/>
              <a:ext cx="2540201" cy="2540709"/>
              <a:chOff x="0" y="0"/>
              <a:chExt cx="6350000" cy="6351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11188"/>
                </a:stretch>
              </a:blip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344216" y="29959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Tayyab </a:t>
              </a:r>
            </a:p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Rehman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24920" y="3924807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Real Engineer</a:t>
              </a:r>
              <a:endParaRPr lang="en-US" sz="1067" spc="21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51574" y="4354008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@Web Developer</a:t>
              </a:r>
              <a:endParaRPr lang="en-US" sz="1076" spc="21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023765" y="3801385"/>
            <a:ext cx="1626111" cy="2491169"/>
            <a:chOff x="0" y="0"/>
            <a:chExt cx="3252221" cy="498233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356010" y="288330"/>
              <a:ext cx="2540201" cy="2540709"/>
              <a:chOff x="0" y="0"/>
              <a:chExt cx="6350000" cy="63512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3143" b="-83798"/>
                </a:stretch>
              </a:blip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348656" y="2903567"/>
              <a:ext cx="2554911" cy="894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67" spc="25" dirty="0" err="1">
                  <a:solidFill>
                    <a:srgbClr val="1836B2"/>
                  </a:solidFill>
                  <a:latin typeface="Fira Sans Medium"/>
                  <a:cs typeface="Arial"/>
                </a:rPr>
                <a:t>Moncef</a:t>
              </a:r>
              <a:r>
                <a:rPr lang="en-US" sz="1267" spc="25" dirty="0">
                  <a:solidFill>
                    <a:srgbClr val="1836B2"/>
                  </a:solidFill>
                  <a:latin typeface="Fira Sans Medium"/>
                  <a:cs typeface="Arial"/>
                </a:rPr>
                <a:t> Ben Hadj Salem</a:t>
              </a:r>
              <a:endParaRPr lang="en-US" sz="1291" spc="25" dirty="0">
                <a:solidFill>
                  <a:srgbClr val="1836B2"/>
                </a:solidFill>
                <a:latin typeface="Fira Sans Medium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56012" y="4575687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 dirty="0">
                  <a:solidFill>
                    <a:srgbClr val="000000"/>
                  </a:solidFill>
                  <a:latin typeface="Fira Sans Light"/>
                  <a:cs typeface="Arial"/>
                </a:rPr>
                <a:t>@Deployment@ml</a:t>
              </a:r>
              <a:endParaRPr lang="en-US" sz="1076" spc="21" dirty="0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023765" y="1144402"/>
            <a:ext cx="1626111" cy="2491169"/>
            <a:chOff x="0" y="0"/>
            <a:chExt cx="3252221" cy="4982337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>
              <a:off x="356010" y="288629"/>
              <a:ext cx="2540201" cy="2540709"/>
              <a:chOff x="0" y="0"/>
              <a:chExt cx="6350000" cy="635127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t="-223" b="-223"/>
                </a:stretch>
              </a:blip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348656" y="2996225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Sagor</a:t>
              </a:r>
            </a:p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 Saha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348656" y="3925105"/>
              <a:ext cx="2554911" cy="745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Deep Learning Practitioner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168881" y="1144401"/>
            <a:ext cx="1626111" cy="2491169"/>
            <a:chOff x="0" y="0"/>
            <a:chExt cx="3252221" cy="4982337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351573" y="288629"/>
              <a:ext cx="2540201" cy="2540709"/>
              <a:chOff x="0" y="0"/>
              <a:chExt cx="6350000" cy="635127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172" r="-172"/>
                </a:stretch>
              </a:blip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344216" y="29962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Mohammad Mustafa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44216" y="3925105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Web Artist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351574" y="4321264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@Web Developer</a:t>
              </a:r>
              <a:endParaRPr lang="en-US" sz="1076" spc="21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604233" y="3774937"/>
            <a:ext cx="1626111" cy="2491169"/>
            <a:chOff x="0" y="0"/>
            <a:chExt cx="3252221" cy="4982337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363366" y="288330"/>
              <a:ext cx="2540201" cy="2540709"/>
              <a:chOff x="0" y="0"/>
              <a:chExt cx="6350000" cy="635127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6071" r="-6071"/>
                </a:stretch>
              </a:blipFill>
            </p:spPr>
          </p:sp>
        </p:grpSp>
        <p:sp>
          <p:nvSpPr>
            <p:cNvPr id="56" name="TextBox 56"/>
            <p:cNvSpPr txBox="1"/>
            <p:nvPr/>
          </p:nvSpPr>
          <p:spPr>
            <a:xfrm>
              <a:off x="356012" y="29959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Sai </a:t>
              </a:r>
              <a:r>
                <a:rPr lang="en-US" sz="1291" spc="25" err="1">
                  <a:solidFill>
                    <a:srgbClr val="1836B2"/>
                  </a:solidFill>
                  <a:latin typeface="Fira Sans Medium"/>
                </a:rPr>
                <a:t>Thejeshwar</a:t>
              </a: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 Sharma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356012" y="3924807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ML Guru</a:t>
              </a:r>
              <a:endParaRPr lang="en-US" sz="1076" spc="21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348656" y="4354009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@ML</a:t>
              </a:r>
              <a:endParaRPr lang="en-US" sz="1076" spc="21">
                <a:solidFill>
                  <a:srgbClr val="000000"/>
                </a:solidFill>
                <a:latin typeface="Fira Sans Light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2604233" y="1144402"/>
            <a:ext cx="1626111" cy="2491169"/>
            <a:chOff x="0" y="0"/>
            <a:chExt cx="3252221" cy="4982337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62" name="Group 62"/>
            <p:cNvGrpSpPr>
              <a:grpSpLocks noChangeAspect="1"/>
            </p:cNvGrpSpPr>
            <p:nvPr/>
          </p:nvGrpSpPr>
          <p:grpSpPr>
            <a:xfrm>
              <a:off x="363366" y="288629"/>
              <a:ext cx="2540201" cy="2540709"/>
              <a:chOff x="0" y="0"/>
              <a:chExt cx="6350000" cy="635127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4953" r="-4953"/>
                </a:stretch>
              </a:blipFill>
            </p:spPr>
          </p:sp>
        </p:grpSp>
        <p:sp>
          <p:nvSpPr>
            <p:cNvPr id="64" name="TextBox 64"/>
            <p:cNvSpPr txBox="1"/>
            <p:nvPr/>
          </p:nvSpPr>
          <p:spPr>
            <a:xfrm>
              <a:off x="356012" y="2996225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 dirty="0">
                  <a:solidFill>
                    <a:srgbClr val="1836B2"/>
                  </a:solidFill>
                  <a:latin typeface="Fira Sans Medium"/>
                </a:rPr>
                <a:t>Melvin </a:t>
              </a:r>
            </a:p>
            <a:p>
              <a:pPr algn="ctr">
                <a:lnSpc>
                  <a:spcPts val="1807"/>
                </a:lnSpc>
              </a:pPr>
              <a:r>
                <a:rPr lang="en-US" sz="1291" spc="25" dirty="0">
                  <a:solidFill>
                    <a:srgbClr val="1836B2"/>
                  </a:solidFill>
                  <a:latin typeface="Fira Sans Medium"/>
                </a:rPr>
                <a:t>Mathew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356012" y="3925105"/>
              <a:ext cx="2554911" cy="361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76" spc="21" dirty="0">
                  <a:solidFill>
                    <a:srgbClr val="000000"/>
                  </a:solidFill>
                  <a:latin typeface="Fira Sans Medium"/>
                </a:rPr>
                <a:t>Jack Of All Trades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348656" y="4321265"/>
              <a:ext cx="2554911" cy="360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 dirty="0">
                  <a:solidFill>
                    <a:srgbClr val="000000"/>
                  </a:solidFill>
                  <a:latin typeface="Fira Sans Light"/>
                  <a:cs typeface="Arial"/>
                </a:rPr>
                <a:t>@Ml</a:t>
              </a:r>
              <a:endParaRPr lang="en-US" sz="2400" dirty="0"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4463741" y="3774937"/>
            <a:ext cx="1626111" cy="2491169"/>
            <a:chOff x="0" y="0"/>
            <a:chExt cx="3252221" cy="4982337"/>
          </a:xfrm>
        </p:grpSpPr>
        <p:grpSp>
          <p:nvGrpSpPr>
            <p:cNvPr id="68" name="Group 68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0" name="Group 70"/>
            <p:cNvGrpSpPr>
              <a:grpSpLocks noChangeAspect="1"/>
            </p:cNvGrpSpPr>
            <p:nvPr/>
          </p:nvGrpSpPr>
          <p:grpSpPr>
            <a:xfrm>
              <a:off x="351573" y="288330"/>
              <a:ext cx="2540201" cy="2540709"/>
              <a:chOff x="0" y="0"/>
              <a:chExt cx="6350000" cy="635127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t="-665" b="-665"/>
                </a:stretch>
              </a:blipFill>
            </p:spPr>
          </p:sp>
        </p:grpSp>
        <p:sp>
          <p:nvSpPr>
            <p:cNvPr id="72" name="TextBox 72"/>
            <p:cNvSpPr txBox="1"/>
            <p:nvPr/>
          </p:nvSpPr>
          <p:spPr>
            <a:xfrm>
              <a:off x="344216" y="29959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Adrian </a:t>
              </a:r>
            </a:p>
            <a:p>
              <a:pPr algn="ctr">
                <a:lnSpc>
                  <a:spcPts val="1807"/>
                </a:lnSpc>
              </a:pPr>
              <a:r>
                <a:rPr lang="en-US" sz="1291" spc="25">
                  <a:solidFill>
                    <a:srgbClr val="1836B2"/>
                  </a:solidFill>
                  <a:latin typeface="Fira Sans Medium"/>
                </a:rPr>
                <a:t>Bali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358928" y="3924807"/>
              <a:ext cx="2554911" cy="360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Figuring Life Out</a:t>
              </a:r>
              <a:endParaRPr lang="en-US" sz="2400"/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351574" y="4354009"/>
              <a:ext cx="2554911" cy="360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@ML</a:t>
              </a:r>
              <a:endParaRPr lang="en-US" sz="2400"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4459115" y="1144401"/>
            <a:ext cx="1626111" cy="2491169"/>
            <a:chOff x="0" y="0"/>
            <a:chExt cx="3252221" cy="4982337"/>
          </a:xfrm>
        </p:grpSpPr>
        <p:grpSp>
          <p:nvGrpSpPr>
            <p:cNvPr id="76" name="Group 76"/>
            <p:cNvGrpSpPr/>
            <p:nvPr/>
          </p:nvGrpSpPr>
          <p:grpSpPr>
            <a:xfrm>
              <a:off x="0" y="0"/>
              <a:ext cx="3252221" cy="4982337"/>
              <a:chOff x="0" y="0"/>
              <a:chExt cx="1729407" cy="2649417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1729407" cy="2649417"/>
              </a:xfrm>
              <a:custGeom>
                <a:avLst/>
                <a:gdLst/>
                <a:ahLst/>
                <a:cxnLst/>
                <a:rect l="l" t="t" r="r" b="b"/>
                <a:pathLst>
                  <a:path w="1729407" h="2649417">
                    <a:moveTo>
                      <a:pt x="1604947" y="2649417"/>
                    </a:moveTo>
                    <a:lnTo>
                      <a:pt x="124460" y="2649417"/>
                    </a:lnTo>
                    <a:cubicBezTo>
                      <a:pt x="55880" y="2649417"/>
                      <a:pt x="0" y="2593536"/>
                      <a:pt x="0" y="252495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04947" y="0"/>
                    </a:lnTo>
                    <a:cubicBezTo>
                      <a:pt x="1673527" y="0"/>
                      <a:pt x="1729407" y="55880"/>
                      <a:pt x="1729407" y="124460"/>
                    </a:cubicBezTo>
                    <a:lnTo>
                      <a:pt x="1729407" y="2524957"/>
                    </a:lnTo>
                    <a:cubicBezTo>
                      <a:pt x="1729407" y="2593537"/>
                      <a:pt x="1673527" y="2649417"/>
                      <a:pt x="1604947" y="264941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8" name="Group 78"/>
            <p:cNvGrpSpPr>
              <a:grpSpLocks noChangeAspect="1"/>
            </p:cNvGrpSpPr>
            <p:nvPr/>
          </p:nvGrpSpPr>
          <p:grpSpPr>
            <a:xfrm>
              <a:off x="351573" y="288629"/>
              <a:ext cx="2540201" cy="2540709"/>
              <a:chOff x="0" y="0"/>
              <a:chExt cx="6350000" cy="6351270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6350000" cy="635127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1270">
                    <a:moveTo>
                      <a:pt x="0" y="5955030"/>
                    </a:moveTo>
                    <a:lnTo>
                      <a:pt x="0" y="394970"/>
                    </a:lnTo>
                    <a:cubicBezTo>
                      <a:pt x="0" y="176530"/>
                      <a:pt x="176530" y="0"/>
                      <a:pt x="394970" y="0"/>
                    </a:cubicBezTo>
                    <a:lnTo>
                      <a:pt x="5956300" y="0"/>
                    </a:lnTo>
                    <a:cubicBezTo>
                      <a:pt x="6173470" y="0"/>
                      <a:pt x="6350000" y="176530"/>
                      <a:pt x="6350000" y="394970"/>
                    </a:cubicBezTo>
                    <a:cubicBezTo>
                      <a:pt x="6350000" y="394970"/>
                      <a:pt x="6350000" y="394970"/>
                      <a:pt x="6350000" y="394970"/>
                    </a:cubicBezTo>
                    <a:lnTo>
                      <a:pt x="6350000" y="5956300"/>
                    </a:lnTo>
                    <a:cubicBezTo>
                      <a:pt x="6350000" y="6174740"/>
                      <a:pt x="6173470" y="6351270"/>
                      <a:pt x="5955030" y="6351270"/>
                    </a:cubicBezTo>
                    <a:lnTo>
                      <a:pt x="5955030" y="6351270"/>
                    </a:lnTo>
                    <a:lnTo>
                      <a:pt x="394970" y="6351270"/>
                    </a:lnTo>
                    <a:cubicBezTo>
                      <a:pt x="176530" y="6350000"/>
                      <a:pt x="0" y="6173470"/>
                      <a:pt x="0" y="5955030"/>
                    </a:cubicBezTo>
                    <a:cubicBezTo>
                      <a:pt x="0" y="5955030"/>
                      <a:pt x="0" y="5955030"/>
                      <a:pt x="0" y="595503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t="-5245" b="-5245"/>
                </a:stretch>
              </a:blipFill>
            </p:spPr>
          </p:sp>
        </p:grpSp>
        <p:sp>
          <p:nvSpPr>
            <p:cNvPr id="80" name="TextBox 80"/>
            <p:cNvSpPr txBox="1"/>
            <p:nvPr/>
          </p:nvSpPr>
          <p:spPr>
            <a:xfrm>
              <a:off x="344216" y="2996227"/>
              <a:ext cx="2554911" cy="895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07"/>
                </a:lnSpc>
              </a:pPr>
              <a:r>
                <a:rPr lang="en-US" sz="1291" spc="25" err="1">
                  <a:solidFill>
                    <a:srgbClr val="1836B2"/>
                  </a:solidFill>
                  <a:latin typeface="Fira Sans Medium"/>
                </a:rPr>
                <a:t>Hristo</a:t>
              </a:r>
              <a:endParaRPr lang="en-US" sz="1291" spc="25">
                <a:solidFill>
                  <a:srgbClr val="1836B2"/>
                </a:solidFill>
                <a:latin typeface="Fira Sans Medium"/>
              </a:endParaRPr>
            </a:p>
            <a:p>
              <a:pPr algn="ctr">
                <a:lnSpc>
                  <a:spcPts val="1807"/>
                </a:lnSpc>
              </a:pPr>
              <a:r>
                <a:rPr lang="en-US" sz="1291" spc="25" err="1">
                  <a:solidFill>
                    <a:srgbClr val="1836B2"/>
                  </a:solidFill>
                  <a:latin typeface="Fira Sans Medium"/>
                </a:rPr>
                <a:t>Hriskov</a:t>
              </a:r>
              <a:endParaRPr lang="en-US" sz="1291" spc="25">
                <a:solidFill>
                  <a:srgbClr val="1836B2"/>
                </a:solidFill>
                <a:latin typeface="Fira Sans Medium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321806" y="3925105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Medium"/>
                  <a:cs typeface="Arial"/>
                </a:rPr>
                <a:t>Pseudo Engineer</a:t>
              </a:r>
              <a:endParaRPr lang="en-US" sz="1067" spc="21">
                <a:solidFill>
                  <a:srgbClr val="000000"/>
                </a:solidFill>
                <a:latin typeface="Fira Sans Medium"/>
              </a:endParaRP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351574" y="4321264"/>
              <a:ext cx="2554911" cy="361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5"/>
                </a:lnSpc>
              </a:pPr>
              <a:r>
                <a:rPr lang="en-US" sz="1067" spc="21">
                  <a:solidFill>
                    <a:srgbClr val="000000"/>
                  </a:solidFill>
                  <a:latin typeface="Fira Sans Light"/>
                  <a:cs typeface="Arial"/>
                </a:rPr>
                <a:t>@Web@Dep@Med</a:t>
              </a:r>
              <a:endParaRPr lang="en-US" sz="1076" spc="21">
                <a:solidFill>
                  <a:srgbClr val="000000"/>
                </a:solidFill>
                <a:latin typeface="Fira Sans Light"/>
              </a:endParaRPr>
            </a:p>
          </p:txBody>
        </p:sp>
      </p:grpSp>
      <p:pic>
        <p:nvPicPr>
          <p:cNvPr id="83" name="Picture 8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06583" y="1514295"/>
            <a:ext cx="1753576" cy="1751384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06907" y="4097546"/>
            <a:ext cx="1352927" cy="1898844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5366851" y="188510"/>
            <a:ext cx="3520403" cy="780889"/>
          </a:xfrm>
          <a:prstGeom prst="rect">
            <a:avLst/>
          </a:prstGeom>
        </p:spPr>
      </p:pic>
      <p:pic>
        <p:nvPicPr>
          <p:cNvPr id="87" name="Grafik 2" descr="countdown.gif">
            <a:extLst>
              <a:ext uri="{FF2B5EF4-FFF2-40B4-BE49-F238E27FC236}">
                <a16:creationId xmlns:a16="http://schemas.microsoft.com/office/drawing/2014/main" id="{103EF6E1-8F78-F0F4-4602-364C623802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2438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81">
            <a:extLst>
              <a:ext uri="{FF2B5EF4-FFF2-40B4-BE49-F238E27FC236}">
                <a16:creationId xmlns:a16="http://schemas.microsoft.com/office/drawing/2014/main" id="{B29DA701-FB6C-5BB0-6BAA-DF81C5ED0FB7}"/>
              </a:ext>
            </a:extLst>
          </p:cNvPr>
          <p:cNvSpPr txBox="1"/>
          <p:nvPr/>
        </p:nvSpPr>
        <p:spPr>
          <a:xfrm>
            <a:off x="10147810" y="5701006"/>
            <a:ext cx="1446788" cy="372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67" spc="21" dirty="0">
                <a:solidFill>
                  <a:srgbClr val="000000"/>
                </a:solidFill>
                <a:latin typeface="Fira Sans Medium"/>
                <a:cs typeface="Arial"/>
              </a:rPr>
              <a:t>Assistant Reg Manager</a:t>
            </a:r>
            <a:endParaRPr lang="en-US" sz="2400" dirty="0"/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E7F876FC-905A-C2F5-12A8-E8F5A4EDFFBD}"/>
              </a:ext>
            </a:extLst>
          </p:cNvPr>
          <p:cNvSpPr txBox="1"/>
          <p:nvPr/>
        </p:nvSpPr>
        <p:spPr>
          <a:xfrm>
            <a:off x="6475807" y="5773646"/>
            <a:ext cx="1277456" cy="180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67" spc="21" dirty="0">
                <a:solidFill>
                  <a:srgbClr val="000000"/>
                </a:solidFill>
                <a:latin typeface="Fira Sans Medium"/>
                <a:cs typeface="Arial"/>
              </a:rPr>
              <a:t>EI Student</a:t>
            </a:r>
            <a:endParaRPr lang="de-DE" sz="2400" dirty="0"/>
          </a:p>
        </p:txBody>
      </p:sp>
      <p:sp>
        <p:nvSpPr>
          <p:cNvPr id="33" name="TextBox 81">
            <a:extLst>
              <a:ext uri="{FF2B5EF4-FFF2-40B4-BE49-F238E27FC236}">
                <a16:creationId xmlns:a16="http://schemas.microsoft.com/office/drawing/2014/main" id="{106F5097-334A-0FE3-8468-62727930A9F6}"/>
              </a:ext>
            </a:extLst>
          </p:cNvPr>
          <p:cNvSpPr txBox="1"/>
          <p:nvPr/>
        </p:nvSpPr>
        <p:spPr>
          <a:xfrm>
            <a:off x="6486608" y="3124302"/>
            <a:ext cx="1277456" cy="18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"/>
              </a:lnSpc>
            </a:pPr>
            <a:r>
              <a:rPr lang="en-US" sz="1067" spc="21" dirty="0" err="1">
                <a:solidFill>
                  <a:srgbClr val="000000"/>
                </a:solidFill>
                <a:latin typeface="Fira Sans Medium"/>
                <a:cs typeface="Arial"/>
              </a:rPr>
              <a:t>Moncef's</a:t>
            </a:r>
            <a:r>
              <a:rPr lang="en-US" sz="1067" spc="21" dirty="0">
                <a:solidFill>
                  <a:srgbClr val="000000"/>
                </a:solidFill>
                <a:latin typeface="Fira Sans Medium"/>
                <a:cs typeface="Arial"/>
              </a:rPr>
              <a:t> Boss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563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7486" y="2373166"/>
            <a:ext cx="9894511" cy="2864327"/>
            <a:chOff x="0" y="0"/>
            <a:chExt cx="21640800" cy="65597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568" r="14511" b="30510"/>
            <a:stretch>
              <a:fillRect/>
            </a:stretch>
          </p:blipFill>
          <p:spPr>
            <a:xfrm>
              <a:off x="0" y="0"/>
              <a:ext cx="21640800" cy="6559796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>
              <a:off x="2678111" y="4693182"/>
              <a:ext cx="4456107" cy="1307629"/>
              <a:chOff x="17780" y="22860"/>
              <a:chExt cx="1229116" cy="36068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86EAE9"/>
              </a:solidFill>
            </p:spPr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2055915" y="4570251"/>
              <a:ext cx="1695079" cy="1645287"/>
              <a:chOff x="-23042" y="66269"/>
              <a:chExt cx="6542159" cy="634998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223" t="-48315" r="223" b="-66497"/>
                </a:stretch>
              </a:blip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4099108" y="4995871"/>
              <a:ext cx="2425088" cy="79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63"/>
                </a:lnSpc>
              </a:pPr>
              <a:r>
                <a:rPr lang="en-US" sz="1867" b="1" spc="59" err="1">
                  <a:latin typeface="Abadi Extra Light" panose="020B0204020104020204" pitchFamily="34" charset="0"/>
                </a:rPr>
                <a:t>Theja</a:t>
              </a:r>
              <a:endParaRPr lang="en-US" sz="1867" b="1" spc="59">
                <a:latin typeface="Abadi Extra Light" panose="020B0204020104020204" pitchFamily="34" charset="0"/>
              </a:endParaRP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8882863" y="4747131"/>
              <a:ext cx="4396357" cy="1290096"/>
              <a:chOff x="17780" y="22860"/>
              <a:chExt cx="1229116" cy="3606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8353573" y="4622381"/>
              <a:ext cx="1587569" cy="1540936"/>
              <a:chOff x="-23042" y="66269"/>
              <a:chExt cx="6542159" cy="634998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1217" t="-57181" r="-11373" b="-64332"/>
                </a:stretch>
              </a:blip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0284809" y="5009436"/>
              <a:ext cx="2392572" cy="776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24"/>
                </a:lnSpc>
              </a:pPr>
              <a:r>
                <a:rPr lang="en-US" sz="1867" b="1" spc="59">
                  <a:solidFill>
                    <a:srgbClr val="FFFFFF"/>
                  </a:solidFill>
                  <a:latin typeface="Abadi Extra Light" panose="020B0204020104020204" pitchFamily="34" charset="0"/>
                </a:rPr>
                <a:t>Malek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15077659" y="4706960"/>
              <a:ext cx="4368269" cy="1281854"/>
              <a:chOff x="17780" y="22860"/>
              <a:chExt cx="1229116" cy="36068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14498308" y="4636359"/>
              <a:ext cx="1558742" cy="1512955"/>
              <a:chOff x="-23042" y="66269"/>
              <a:chExt cx="6542159" cy="634998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3284" t="-34101" r="-15568" b="-68747"/>
                </a:stretch>
              </a:blip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6470646" y="4967038"/>
              <a:ext cx="2377286" cy="776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05"/>
                </a:lnSpc>
              </a:pPr>
              <a:r>
                <a:rPr lang="en-US" sz="1867" b="1" spc="59">
                  <a:solidFill>
                    <a:srgbClr val="FFFFFF"/>
                  </a:solidFill>
                  <a:latin typeface="Abadi Extra Light" panose="020B0204020104020204" pitchFamily="34" charset="0"/>
                </a:rPr>
                <a:t>Melvin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8893748" y="2619524"/>
              <a:ext cx="4468364" cy="1311226"/>
              <a:chOff x="17780" y="22860"/>
              <a:chExt cx="1229116" cy="36068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86EAE9"/>
              </a:solidFill>
            </p:spPr>
          </p:sp>
        </p:grp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8269840" y="2496255"/>
              <a:ext cx="1699741" cy="1649812"/>
              <a:chOff x="-23042" y="66269"/>
              <a:chExt cx="6542159" cy="634998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8738" t="-45529" r="-22805" b="-51202"/>
                </a:stretch>
              </a:blip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0318653" y="2923308"/>
              <a:ext cx="2431761" cy="79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1"/>
                </a:lnSpc>
              </a:pPr>
              <a:r>
                <a:rPr lang="en-US" sz="1867" b="1" spc="60">
                  <a:latin typeface="Abadi Extra Light" panose="020B0204020104020204" pitchFamily="34" charset="0"/>
                </a:rPr>
                <a:t>Christian</a:t>
              </a: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15041024" y="2658731"/>
              <a:ext cx="4509931" cy="1323424"/>
              <a:chOff x="17780" y="22860"/>
              <a:chExt cx="1229116" cy="36068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14498062" y="2530759"/>
              <a:ext cx="1628582" cy="1580744"/>
              <a:chOff x="-23042" y="66269"/>
              <a:chExt cx="6542159" cy="634998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0751" t="-26836" r="-10295" b="-47336"/>
                </a:stretch>
              </a:blip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16479182" y="2930025"/>
              <a:ext cx="2454380" cy="79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1867" b="1" spc="60">
                  <a:solidFill>
                    <a:srgbClr val="FFFFFF"/>
                  </a:solidFill>
                  <a:latin typeface="Abadi Extra Light" panose="020B0204020104020204" pitchFamily="34" charset="0"/>
                </a:rPr>
                <a:t>Sagor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2650846" y="2617196"/>
              <a:ext cx="4483204" cy="1315581"/>
              <a:chOff x="17780" y="22860"/>
              <a:chExt cx="1229116" cy="36068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</p:grpSp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>
              <a:off x="2056251" y="2544737"/>
              <a:ext cx="1599754" cy="1552763"/>
              <a:chOff x="-23042" y="66269"/>
              <a:chExt cx="6542159" cy="634998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223" t="-40107" r="223" b="-20724"/>
                </a:stretch>
              </a:blip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4080482" y="2876852"/>
              <a:ext cx="2439836" cy="798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1"/>
                </a:lnSpc>
              </a:pPr>
              <a:r>
                <a:rPr lang="en-US" sz="1867" b="1" spc="60" err="1">
                  <a:solidFill>
                    <a:srgbClr val="FFFFFF"/>
                  </a:solidFill>
                  <a:latin typeface="Abadi Extra Light" panose="020B0204020104020204" pitchFamily="34" charset="0"/>
                  <a:ea typeface="Cambria" panose="02040503050406030204" pitchFamily="18" charset="0"/>
                  <a:cs typeface="Times New Roman" panose="02020603050405020304" pitchFamily="18" charset="0"/>
                </a:rPr>
                <a:t>Moncef</a:t>
              </a:r>
              <a:endParaRPr lang="en-US" sz="1867" b="1" spc="60">
                <a:solidFill>
                  <a:srgbClr val="FFFFFF"/>
                </a:solidFill>
                <a:latin typeface="Abadi Extra Light" panose="020B0204020104020204" pitchFamily="34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7810417" y="266700"/>
              <a:ext cx="6019966" cy="2212337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1897001" y="819612"/>
              <a:ext cx="1091051" cy="1025588"/>
            </a:xfrm>
            <a:prstGeom prst="rect">
              <a:avLst/>
            </a:prstGeom>
          </p:spPr>
        </p:pic>
        <p:sp>
          <p:nvSpPr>
            <p:cNvPr id="42" name="TextBox 42"/>
            <p:cNvSpPr txBox="1"/>
            <p:nvPr/>
          </p:nvSpPr>
          <p:spPr>
            <a:xfrm>
              <a:off x="8923375" y="680217"/>
              <a:ext cx="2476003" cy="1409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1"/>
                </a:lnSpc>
              </a:pPr>
              <a:r>
                <a:rPr lang="en-US" sz="2133" b="1">
                  <a:solidFill>
                    <a:srgbClr val="FFFFFF"/>
                  </a:solidFill>
                  <a:latin typeface="Abadi Extra Light" panose="020B0204020104020204" pitchFamily="34" charset="0"/>
                </a:rPr>
                <a:t>Machine Learning</a:t>
              </a:r>
            </a:p>
          </p:txBody>
        </p:sp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2"/>
          <a:srcRect t="11862" b="11862"/>
          <a:stretch>
            <a:fillRect/>
          </a:stretch>
        </p:blipFill>
        <p:spPr>
          <a:xfrm>
            <a:off x="1253230" y="5324004"/>
            <a:ext cx="8939001" cy="1120217"/>
          </a:xfrm>
          <a:prstGeom prst="rect">
            <a:avLst/>
          </a:prstGeom>
        </p:spPr>
      </p:pic>
      <p:pic>
        <p:nvPicPr>
          <p:cNvPr id="46" name="Grafik 2" descr="countdown.gif">
            <a:extLst>
              <a:ext uri="{FF2B5EF4-FFF2-40B4-BE49-F238E27FC236}">
                <a16:creationId xmlns:a16="http://schemas.microsoft.com/office/drawing/2014/main" id="{F957D939-3098-30DB-13C9-186F203999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11040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AutoShape 11">
            <a:extLst>
              <a:ext uri="{FF2B5EF4-FFF2-40B4-BE49-F238E27FC236}">
                <a16:creationId xmlns:a16="http://schemas.microsoft.com/office/drawing/2014/main" id="{819D0DEB-2733-F50F-3818-973C90251222}"/>
              </a:ext>
            </a:extLst>
          </p:cNvPr>
          <p:cNvSpPr/>
          <p:nvPr/>
        </p:nvSpPr>
        <p:spPr>
          <a:xfrm>
            <a:off x="0" y="-15375"/>
            <a:ext cx="12192000" cy="2148115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54" name="TextBox 13">
            <a:extLst>
              <a:ext uri="{FF2B5EF4-FFF2-40B4-BE49-F238E27FC236}">
                <a16:creationId xmlns:a16="http://schemas.microsoft.com/office/drawing/2014/main" id="{C835148A-C869-622A-871C-9C5B01D7F187}"/>
              </a:ext>
            </a:extLst>
          </p:cNvPr>
          <p:cNvSpPr txBox="1"/>
          <p:nvPr/>
        </p:nvSpPr>
        <p:spPr>
          <a:xfrm>
            <a:off x="782561" y="706436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</a:rPr>
              <a:t>Team Organization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EFC83774-2705-CD2F-8AC4-8DA2F78769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357885" y="49095"/>
            <a:ext cx="2952640" cy="20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7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568" r="14511" b="42832"/>
          <a:stretch>
            <a:fillRect/>
          </a:stretch>
        </p:blipFill>
        <p:spPr>
          <a:xfrm>
            <a:off x="1181338" y="2481167"/>
            <a:ext cx="9829324" cy="24511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15116" y="2718402"/>
            <a:ext cx="8512505" cy="1919289"/>
            <a:chOff x="-6044" y="0"/>
            <a:chExt cx="19108556" cy="422561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2133" b="2133"/>
            <a:stretch>
              <a:fillRect/>
            </a:stretch>
          </p:blipFill>
          <p:spPr>
            <a:xfrm>
              <a:off x="6537475" y="0"/>
              <a:ext cx="6019966" cy="211793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714543" y="263282"/>
              <a:ext cx="994571" cy="138375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7378088" y="250111"/>
              <a:ext cx="2899538" cy="1534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133" b="1">
                  <a:solidFill>
                    <a:srgbClr val="FFFFFF"/>
                  </a:solidFill>
                  <a:latin typeface="Abadi Extra Light" panose="020B0204020104020204" pitchFamily="34" charset="0"/>
                </a:rPr>
                <a:t>User Interface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623887" y="2683349"/>
              <a:ext cx="4511508" cy="1323886"/>
              <a:chOff x="17780" y="22860"/>
              <a:chExt cx="1229116" cy="3606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86EAE9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-6044" y="2558891"/>
              <a:ext cx="1716153" cy="1665741"/>
              <a:chOff x="-23042" y="66269"/>
              <a:chExt cx="6542159" cy="634998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223" t="-16434" r="223" b="-56435"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062550" y="2990984"/>
              <a:ext cx="2455241" cy="767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867" b="1" spc="60">
                  <a:latin typeface="Abadi Extra Light" panose="020B0204020104020204" pitchFamily="34" charset="0"/>
                </a:rPr>
                <a:t>Mustafa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7367279" y="2772161"/>
              <a:ext cx="4511508" cy="1323886"/>
              <a:chOff x="17780" y="22860"/>
              <a:chExt cx="1229116" cy="3606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6824126" y="2644144"/>
              <a:ext cx="1629152" cy="1581297"/>
              <a:chOff x="-23042" y="66269"/>
              <a:chExt cx="6542159" cy="634998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7404" t="-9576" r="-8376" b="-17114"/>
                </a:stretch>
              </a:blip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8805944" y="3034055"/>
              <a:ext cx="2455241" cy="767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867" b="1" spc="60">
                  <a:solidFill>
                    <a:srgbClr val="FFFFFF"/>
                  </a:solidFill>
                  <a:latin typeface="Abadi Extra Light" panose="020B0204020104020204" pitchFamily="34" charset="0"/>
                </a:rPr>
                <a:t>Tayyab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14591004" y="2735969"/>
              <a:ext cx="4511508" cy="1323886"/>
              <a:chOff x="17780" y="22860"/>
              <a:chExt cx="1229116" cy="36068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3992655" y="2663054"/>
              <a:ext cx="1609855" cy="1562565"/>
              <a:chOff x="-23042" y="66269"/>
              <a:chExt cx="6542159" cy="634998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223" t="-33774" r="223" b="-19382"/>
                </a:stretch>
              </a:blip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16029665" y="2997862"/>
              <a:ext cx="2455241" cy="767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1867" b="1" spc="60">
                  <a:solidFill>
                    <a:srgbClr val="FFFFFF"/>
                  </a:solidFill>
                  <a:latin typeface="Abadi Extra Light" panose="020B0204020104020204" pitchFamily="34" charset="0"/>
                </a:rPr>
                <a:t>Hristo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017864" y="4913292"/>
            <a:ext cx="7959000" cy="1548232"/>
          </a:xfrm>
          <a:prstGeom prst="rect">
            <a:avLst/>
          </a:prstGeom>
        </p:spPr>
      </p:pic>
      <p:pic>
        <p:nvPicPr>
          <p:cNvPr id="28" name="Grafik 2" descr="countdown.gif">
            <a:extLst>
              <a:ext uri="{FF2B5EF4-FFF2-40B4-BE49-F238E27FC236}">
                <a16:creationId xmlns:a16="http://schemas.microsoft.com/office/drawing/2014/main" id="{FBCF539A-6762-7B18-2911-367B51FCF3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AutoShape 11">
            <a:extLst>
              <a:ext uri="{FF2B5EF4-FFF2-40B4-BE49-F238E27FC236}">
                <a16:creationId xmlns:a16="http://schemas.microsoft.com/office/drawing/2014/main" id="{50A70552-6B1B-C1E7-F7B5-733CF37386B4}"/>
              </a:ext>
            </a:extLst>
          </p:cNvPr>
          <p:cNvSpPr/>
          <p:nvPr/>
        </p:nvSpPr>
        <p:spPr>
          <a:xfrm>
            <a:off x="0" y="-15375"/>
            <a:ext cx="12192000" cy="2148115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98D95C2A-FA1D-18EC-8D34-86F6D634F60E}"/>
              </a:ext>
            </a:extLst>
          </p:cNvPr>
          <p:cNvSpPr txBox="1"/>
          <p:nvPr/>
        </p:nvSpPr>
        <p:spPr>
          <a:xfrm>
            <a:off x="782561" y="706436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</a:rPr>
              <a:t>Team Organization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39E534AD-94BF-E85F-1A04-D2CABB7454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8357885" y="49095"/>
            <a:ext cx="2952640" cy="2049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568" r="14511" b="42832"/>
          <a:stretch>
            <a:fillRect/>
          </a:stretch>
        </p:blipFill>
        <p:spPr>
          <a:xfrm>
            <a:off x="1039586" y="2338090"/>
            <a:ext cx="10112828" cy="252184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94165" y="2661283"/>
            <a:ext cx="9501763" cy="2058016"/>
            <a:chOff x="-6737" y="0"/>
            <a:chExt cx="20333164" cy="466599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878770" y="0"/>
              <a:ext cx="6125261" cy="22510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185561" y="452329"/>
              <a:ext cx="1168574" cy="1168574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7688344" y="687456"/>
              <a:ext cx="3184685" cy="744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6"/>
                </a:lnSpc>
              </a:pPr>
              <a:r>
                <a:rPr lang="en-US" sz="2133" b="1">
                  <a:solidFill>
                    <a:srgbClr val="FFFFFF"/>
                  </a:solidFill>
                  <a:latin typeface="Abadi Extra Light" panose="020B0204020104020204" pitchFamily="34" charset="0"/>
                </a:rPr>
                <a:t>Deployment</a:t>
              </a:r>
              <a:endParaRPr lang="en-US" sz="1867" b="1">
                <a:solidFill>
                  <a:srgbClr val="FFFFFF"/>
                </a:solidFill>
                <a:latin typeface="Abadi Extra Light" panose="020B0204020104020204" pitchFamily="34" charset="0"/>
              </a:endParaRP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695394" y="2935074"/>
              <a:ext cx="5028598" cy="1475625"/>
              <a:chOff x="17780" y="22860"/>
              <a:chExt cx="1229116" cy="3606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86EAE9"/>
              </a:solidFill>
            </p:spPr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-6737" y="2796349"/>
              <a:ext cx="1912851" cy="1856663"/>
              <a:chOff x="-23042" y="66269"/>
              <a:chExt cx="6542159" cy="634998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223" t="-48315" r="223" b="-66497"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2298952" y="3279361"/>
              <a:ext cx="2736646" cy="855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44"/>
                </a:lnSpc>
              </a:pPr>
              <a:r>
                <a:rPr lang="en-US" sz="1867" b="1" spc="67" err="1">
                  <a:latin typeface="Abadi Extra Light" panose="020B0204020104020204" pitchFamily="34" charset="0"/>
                </a:rPr>
                <a:t>Theja</a:t>
              </a:r>
              <a:endParaRPr lang="en-US" sz="1867" b="1" spc="67">
                <a:latin typeface="Abadi Extra Light" panose="020B0204020104020204" pitchFamily="34" charset="0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15037954" y="2919803"/>
              <a:ext cx="5288473" cy="1551884"/>
              <a:chOff x="17780" y="22860"/>
              <a:chExt cx="1229116" cy="3606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14336558" y="2834329"/>
              <a:ext cx="1887102" cy="1831668"/>
              <a:chOff x="-23042" y="66269"/>
              <a:chExt cx="6542159" cy="634998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223" t="-33774" r="223" b="-19382"/>
                </a:stretch>
              </a:blip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6724382" y="3172817"/>
              <a:ext cx="3084846" cy="964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69"/>
                </a:lnSpc>
              </a:pPr>
              <a:r>
                <a:rPr lang="en-US" sz="1867" b="1" spc="75">
                  <a:solidFill>
                    <a:srgbClr val="FFFFFF"/>
                  </a:solidFill>
                  <a:latin typeface="Abadi Extra Light" panose="020B0204020104020204" pitchFamily="34" charset="0"/>
                </a:rPr>
                <a:t>Hristo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7767496" y="2924749"/>
              <a:ext cx="5216312" cy="1530709"/>
              <a:chOff x="17780" y="22860"/>
              <a:chExt cx="1229116" cy="36068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075671" y="2840442"/>
              <a:ext cx="1861351" cy="1806676"/>
              <a:chOff x="-23042" y="66269"/>
              <a:chExt cx="6542159" cy="634998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223" t="-40107" r="223" b="-20724"/>
                </a:stretch>
              </a:blip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9430911" y="3223388"/>
              <a:ext cx="2838805" cy="89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69"/>
                </a:lnSpc>
              </a:pPr>
              <a:r>
                <a:rPr lang="en-US" sz="1867" b="1" spc="69">
                  <a:solidFill>
                    <a:srgbClr val="FFFFFF"/>
                  </a:solidFill>
                  <a:latin typeface="Abadi Extra Light" panose="020B0204020104020204" pitchFamily="34" charset="0"/>
                </a:rPr>
                <a:t>Moncef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351127" y="4748571"/>
            <a:ext cx="7489749" cy="1913300"/>
          </a:xfrm>
          <a:prstGeom prst="rect">
            <a:avLst/>
          </a:prstGeom>
        </p:spPr>
      </p:pic>
      <p:pic>
        <p:nvPicPr>
          <p:cNvPr id="28" name="Grafik 2" descr="countdown.gif">
            <a:extLst>
              <a:ext uri="{FF2B5EF4-FFF2-40B4-BE49-F238E27FC236}">
                <a16:creationId xmlns:a16="http://schemas.microsoft.com/office/drawing/2014/main" id="{EAE88098-569D-B369-B4D2-8A9BD18011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utoShape 11">
            <a:extLst>
              <a:ext uri="{FF2B5EF4-FFF2-40B4-BE49-F238E27FC236}">
                <a16:creationId xmlns:a16="http://schemas.microsoft.com/office/drawing/2014/main" id="{C8DD2DBD-749C-0760-6C1F-8AAEDD9D3D8F}"/>
              </a:ext>
            </a:extLst>
          </p:cNvPr>
          <p:cNvSpPr/>
          <p:nvPr/>
        </p:nvSpPr>
        <p:spPr>
          <a:xfrm>
            <a:off x="0" y="-15375"/>
            <a:ext cx="12192000" cy="2148115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353CF446-5FE2-A154-E53C-E2376FAD2FDA}"/>
              </a:ext>
            </a:extLst>
          </p:cNvPr>
          <p:cNvSpPr txBox="1"/>
          <p:nvPr/>
        </p:nvSpPr>
        <p:spPr>
          <a:xfrm>
            <a:off x="782561" y="706436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</a:rPr>
              <a:t>Team Organization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79881E7-8A53-7584-4071-D9065B4885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8357885" y="49095"/>
            <a:ext cx="2952640" cy="2049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568" r="14511" b="42832"/>
          <a:stretch>
            <a:fillRect/>
          </a:stretch>
        </p:blipFill>
        <p:spPr>
          <a:xfrm>
            <a:off x="971105" y="2315619"/>
            <a:ext cx="10636839" cy="26525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937828" y="2577987"/>
            <a:ext cx="2697411" cy="1041003"/>
            <a:chOff x="0" y="0"/>
            <a:chExt cx="6019966" cy="2117936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2133" b="2133"/>
            <a:stretch>
              <a:fillRect/>
            </a:stretch>
          </p:blipFill>
          <p:spPr>
            <a:xfrm>
              <a:off x="0" y="0"/>
              <a:ext cx="6019966" cy="211793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988307" y="409999"/>
              <a:ext cx="1213455" cy="1089903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860554" y="249904"/>
              <a:ext cx="2899541" cy="1461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9"/>
                </a:lnSpc>
              </a:pPr>
              <a:r>
                <a:rPr lang="en-US" sz="2400" b="1">
                  <a:solidFill>
                    <a:srgbClr val="FFFFFF"/>
                  </a:solidFill>
                  <a:latin typeface="Abadi Extra Light" panose="020B0204020104020204" pitchFamily="34" charset="0"/>
                </a:rPr>
                <a:t>Media and Reports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73596" y="3842572"/>
            <a:ext cx="2274841" cy="792781"/>
            <a:chOff x="0" y="0"/>
            <a:chExt cx="5076891" cy="1612926"/>
          </a:xfrm>
        </p:grpSpPr>
        <p:grpSp>
          <p:nvGrpSpPr>
            <p:cNvPr id="8" name="Group 8"/>
            <p:cNvGrpSpPr/>
            <p:nvPr/>
          </p:nvGrpSpPr>
          <p:grpSpPr>
            <a:xfrm>
              <a:off x="472152" y="60611"/>
              <a:ext cx="4604739" cy="1491703"/>
              <a:chOff x="0" y="0"/>
              <a:chExt cx="1254516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619251" cy="1612926"/>
              <a:chOff x="0" y="0"/>
              <a:chExt cx="6502400" cy="6477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223" t="-5093" r="223" b="-5093"/>
                </a:stretch>
              </a:blip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976080" y="410895"/>
              <a:ext cx="2455238" cy="745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52"/>
                </a:lnSpc>
              </a:pPr>
              <a:r>
                <a:rPr lang="en-US" sz="2133" b="1" spc="61">
                  <a:solidFill>
                    <a:srgbClr val="FFFFFF"/>
                  </a:solidFill>
                  <a:latin typeface="Abadi Extra Light" panose="020B0204020104020204" pitchFamily="34" charset="0"/>
                </a:rPr>
                <a:t>Adrian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33871" y="3821768"/>
            <a:ext cx="2313587" cy="835118"/>
            <a:chOff x="0" y="0"/>
            <a:chExt cx="5163364" cy="1699060"/>
          </a:xfrm>
        </p:grpSpPr>
        <p:grpSp>
          <p:nvGrpSpPr>
            <p:cNvPr id="15" name="Group 15"/>
            <p:cNvGrpSpPr/>
            <p:nvPr/>
          </p:nvGrpSpPr>
          <p:grpSpPr>
            <a:xfrm>
              <a:off x="558625" y="57935"/>
              <a:ext cx="4604739" cy="1491703"/>
              <a:chOff x="0" y="0"/>
              <a:chExt cx="1254516" cy="406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86EAE9"/>
              </a:solidFill>
            </p:spPr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1705723" cy="1699060"/>
              <a:chOff x="0" y="0"/>
              <a:chExt cx="6502400" cy="647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8738" t="-45529" r="-22805" b="-51202"/>
                </a:stretch>
              </a:blip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2062552" y="449481"/>
              <a:ext cx="2455241" cy="726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133" b="1" spc="60">
                  <a:latin typeface="Abadi Extra Light" panose="020B0204020104020204" pitchFamily="34" charset="0"/>
                </a:rPr>
                <a:t>Christian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70085" y="3847185"/>
            <a:ext cx="2299604" cy="783392"/>
            <a:chOff x="0" y="0"/>
            <a:chExt cx="5132156" cy="1593820"/>
          </a:xfrm>
        </p:grpSpPr>
        <p:grpSp>
          <p:nvGrpSpPr>
            <p:cNvPr id="22" name="Group 22"/>
            <p:cNvGrpSpPr/>
            <p:nvPr/>
          </p:nvGrpSpPr>
          <p:grpSpPr>
            <a:xfrm>
              <a:off x="527417" y="5315"/>
              <a:ext cx="4604739" cy="1491703"/>
              <a:chOff x="0" y="0"/>
              <a:chExt cx="1254516" cy="406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7780" y="22860"/>
                <a:ext cx="1229116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229116" h="360680">
                    <a:moveTo>
                      <a:pt x="1229116" y="180340"/>
                    </a:moveTo>
                    <a:cubicBezTo>
                      <a:pt x="1229116" y="81280"/>
                      <a:pt x="1149106" y="0"/>
                      <a:pt x="1048776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048776" y="360680"/>
                    </a:lnTo>
                    <a:cubicBezTo>
                      <a:pt x="1147836" y="360680"/>
                      <a:pt x="1229116" y="279400"/>
                      <a:pt x="1229116" y="18034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</p:grp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0" y="0"/>
              <a:ext cx="1600071" cy="1593820"/>
              <a:chOff x="0" y="0"/>
              <a:chExt cx="6502400" cy="6477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223" t="-33774" r="223" b="-19382"/>
                </a:stretch>
              </a:blip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2031342" y="351116"/>
              <a:ext cx="2455240" cy="726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133" b="1" spc="60">
                  <a:solidFill>
                    <a:srgbClr val="FFFFFF"/>
                  </a:solidFill>
                  <a:latin typeface="Abadi Extra Light" panose="020B0204020104020204" pitchFamily="34" charset="0"/>
                </a:rPr>
                <a:t>Hristo</a:t>
              </a:r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846874" y="4882805"/>
            <a:ext cx="6498255" cy="1556140"/>
          </a:xfrm>
          <a:prstGeom prst="rect">
            <a:avLst/>
          </a:prstGeom>
        </p:spPr>
      </p:pic>
      <p:pic>
        <p:nvPicPr>
          <p:cNvPr id="31" name="Grafik 2" descr="countdown.gif">
            <a:extLst>
              <a:ext uri="{FF2B5EF4-FFF2-40B4-BE49-F238E27FC236}">
                <a16:creationId xmlns:a16="http://schemas.microsoft.com/office/drawing/2014/main" id="{5C04E0CE-386F-C03A-EDB4-D51ABE40D0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AutoShape 11">
            <a:extLst>
              <a:ext uri="{FF2B5EF4-FFF2-40B4-BE49-F238E27FC236}">
                <a16:creationId xmlns:a16="http://schemas.microsoft.com/office/drawing/2014/main" id="{B3F68DEB-3EA0-1AD9-CAEB-015CFA806806}"/>
              </a:ext>
            </a:extLst>
          </p:cNvPr>
          <p:cNvSpPr/>
          <p:nvPr/>
        </p:nvSpPr>
        <p:spPr>
          <a:xfrm>
            <a:off x="0" y="-15375"/>
            <a:ext cx="12192000" cy="2148115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9F27AE40-FE7F-449D-7717-27DFCF750F04}"/>
              </a:ext>
            </a:extLst>
          </p:cNvPr>
          <p:cNvSpPr txBox="1"/>
          <p:nvPr/>
        </p:nvSpPr>
        <p:spPr>
          <a:xfrm>
            <a:off x="782561" y="706436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</a:rPr>
              <a:t>Team Organization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EB2F2FBE-FC5E-05D0-5811-56F80B65EE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8357885" y="49095"/>
            <a:ext cx="2952640" cy="2049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F679E-5B33-42AE-B85D-5377D376E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23187C05-585D-22C3-6E66-51651654B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71" y="2881500"/>
            <a:ext cx="8011047" cy="3669737"/>
          </a:xfrm>
          <a:prstGeom prst="rect">
            <a:avLst/>
          </a:prstGeom>
        </p:spPr>
      </p:pic>
      <p:sp>
        <p:nvSpPr>
          <p:cNvPr id="9" name="AutoShape 11">
            <a:extLst>
              <a:ext uri="{FF2B5EF4-FFF2-40B4-BE49-F238E27FC236}">
                <a16:creationId xmlns:a16="http://schemas.microsoft.com/office/drawing/2014/main" id="{C10B6C81-AFE3-AC20-FC31-027E335D970B}"/>
              </a:ext>
            </a:extLst>
          </p:cNvPr>
          <p:cNvSpPr/>
          <p:nvPr/>
        </p:nvSpPr>
        <p:spPr>
          <a:xfrm>
            <a:off x="0" y="0"/>
            <a:ext cx="12192000" cy="2881501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397BCE14-E913-62DD-4222-FFBAE68E5516}"/>
              </a:ext>
            </a:extLst>
          </p:cNvPr>
          <p:cNvSpPr txBox="1"/>
          <p:nvPr/>
        </p:nvSpPr>
        <p:spPr>
          <a:xfrm>
            <a:off x="685800" y="1076578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</a:rPr>
              <a:t>Methodology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4DC147B2-DE32-D3B7-C1F3-045F13571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581887" y="490391"/>
            <a:ext cx="2623061" cy="20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4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23D925-8B03-4C79-B8CE-4001D09957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F679E-5B33-42AE-B85D-5377D376E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9F18EF32-707B-47E4-B94B-5CA81854B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485" y="6100913"/>
            <a:ext cx="1678516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Diagram, text&#10;&#10;Description automatically generated">
            <a:extLst>
              <a:ext uri="{FF2B5EF4-FFF2-40B4-BE49-F238E27FC236}">
                <a16:creationId xmlns:a16="http://schemas.microsoft.com/office/drawing/2014/main" id="{6BE8BD01-83E1-4D64-8111-BD9B6BD5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128" y="3034834"/>
            <a:ext cx="8377745" cy="314218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DFAD49E-CECA-93E1-1279-F7CA994C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C0DEBA5F-2A3E-94A3-80E7-8C9806E2742D}"/>
              </a:ext>
            </a:extLst>
          </p:cNvPr>
          <p:cNvSpPr/>
          <p:nvPr/>
        </p:nvSpPr>
        <p:spPr>
          <a:xfrm>
            <a:off x="0" y="0"/>
            <a:ext cx="12192000" cy="2881501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02DE82D3-67C4-5D0E-5D8D-EC70845A2286}"/>
              </a:ext>
            </a:extLst>
          </p:cNvPr>
          <p:cNvSpPr txBox="1"/>
          <p:nvPr/>
        </p:nvSpPr>
        <p:spPr>
          <a:xfrm>
            <a:off x="685800" y="1076578"/>
            <a:ext cx="7210289" cy="72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60"/>
              </a:lnSpc>
            </a:pPr>
            <a:r>
              <a:rPr lang="en-US" sz="4800">
                <a:solidFill>
                  <a:srgbClr val="FFFFFF"/>
                </a:solidFill>
                <a:latin typeface="+mj-lt"/>
              </a:rPr>
              <a:t>Methodology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81103D64-7854-52C0-0FAC-6521826B0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581887" y="490391"/>
            <a:ext cx="2623061" cy="20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1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470</Words>
  <Application>Microsoft Office PowerPoint</Application>
  <PresentationFormat>Widescreen</PresentationFormat>
  <Paragraphs>187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Abadi Extra Light</vt:lpstr>
      <vt:lpstr>Arial</vt:lpstr>
      <vt:lpstr>Calibri</vt:lpstr>
      <vt:lpstr>Calibri Light</vt:lpstr>
      <vt:lpstr>Consolas</vt:lpstr>
      <vt:lpstr>Fira Sans Light</vt:lpstr>
      <vt:lpstr>Fira Sans Medium</vt:lpstr>
      <vt:lpstr>Montserrat</vt:lpstr>
      <vt:lpstr>Montserrat Semi-Bold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Melvin Mathew</dc:creator>
  <cp:lastModifiedBy>Melvin Mathew</cp:lastModifiedBy>
  <cp:revision>1</cp:revision>
  <dcterms:created xsi:type="dcterms:W3CDTF">2022-05-23T19:34:47Z</dcterms:created>
  <dcterms:modified xsi:type="dcterms:W3CDTF">2022-05-23T19:37:28Z</dcterms:modified>
</cp:coreProperties>
</file>